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2"/>
    <p:sldMasterId id="2147483675" r:id="rId3"/>
  </p:sldMasterIdLst>
  <p:notesMasterIdLst>
    <p:notesMasterId r:id="rId30"/>
  </p:notesMasterIdLst>
  <p:sldIdLst>
    <p:sldId id="257" r:id="rId4"/>
    <p:sldId id="281" r:id="rId5"/>
    <p:sldId id="282" r:id="rId6"/>
    <p:sldId id="260" r:id="rId7"/>
    <p:sldId id="261" r:id="rId8"/>
    <p:sldId id="284"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3" r:id="rId29"/>
  </p:sldIdLst>
  <p:sldSz cx="9144000" cy="6858000" type="screen4x3"/>
  <p:notesSz cx="6858000" cy="9144000"/>
  <p:embeddedFontLst>
    <p:embeddedFont>
      <p:font typeface="휴먼엑스포" pitchFamily="18" charset="-127"/>
      <p:regular r:id="rId31"/>
    </p:embeddedFont>
    <p:embeddedFont>
      <p:font typeface="새굴림" pitchFamily="18" charset="-127"/>
      <p:regular r:id="rId32"/>
    </p:embeddedFont>
    <p:embeddedFont>
      <p:font typeface="휴먼둥근헤드라인" pitchFamily="18" charset="-127"/>
      <p:regular r:id="rId33"/>
    </p:embeddedFont>
    <p:embeddedFont>
      <p:font typeface="HY헤드라인M" pitchFamily="18" charset="-127"/>
      <p:regular r:id="rId34"/>
    </p:embeddedFont>
    <p:embeddedFont>
      <p:font typeface="HY견고딕" pitchFamily="18" charset="-127"/>
      <p:regular r:id="rId35"/>
    </p:embeddedFont>
    <p:embeddedFont>
      <p:font typeface="맑은 고딕" pitchFamily="50" charset="-127"/>
      <p:regular r:id="rId36"/>
      <p:bold r:id="rId37"/>
    </p:embeddedFont>
    <p:embeddedFont>
      <p:font typeface="Microsoft YaHei" pitchFamily="34" charset="-122"/>
      <p:regular r:id="rId38"/>
      <p:bold r:id="rId39"/>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FC"/>
    <a:srgbClr val="3634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874" autoAdjust="0"/>
    <p:restoredTop sz="94930" autoAdjust="0"/>
  </p:normalViewPr>
  <p:slideViewPr>
    <p:cSldViewPr snapToGrid="0">
      <p:cViewPr varScale="1">
        <p:scale>
          <a:sx n="112" d="100"/>
          <a:sy n="112" d="100"/>
        </p:scale>
        <p:origin x="-209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C81A42-7932-4656-8F25-1CF79ABA396D}" type="datetimeFigureOut">
              <a:rPr lang="ko-KR" altLang="en-US" smtClean="0"/>
              <a:pPr/>
              <a:t>2018-09-13</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FFD32-C1BA-4064-B3FA-E1350461FFFC}" type="slidenum">
              <a:rPr lang="ko-KR" altLang="en-US" smtClean="0"/>
              <a:pPr/>
              <a:t>‹#›</a:t>
            </a:fld>
            <a:endParaRPr lang="ko-KR" altLang="en-US"/>
          </a:p>
        </p:txBody>
      </p:sp>
    </p:spTree>
    <p:extLst>
      <p:ext uri="{BB962C8B-B14F-4D97-AF65-F5344CB8AC3E}">
        <p14:creationId xmlns:p14="http://schemas.microsoft.com/office/powerpoint/2010/main" val="421335272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solidFill>
                  <a:prstClr val="black"/>
                </a:solidFill>
                <a:ea typeface="휴먼둥근헤드라인" panose="02030504000101010101" pitchFamily="18" charset="-127"/>
              </a:rPr>
              <a:pPr eaLnBrk="1" hangingPunct="1"/>
              <a:t>2</a:t>
            </a:fld>
            <a:endParaRPr lang="ko-KR" altLang="en-US" sz="1200">
              <a:solidFill>
                <a:prstClr val="black"/>
              </a:solidFill>
              <a:ea typeface="휴먼둥근헤드라인" panose="02030504000101010101" pitchFamily="18" charset="-127"/>
            </a:endParaRPr>
          </a:p>
        </p:txBody>
      </p:sp>
    </p:spTree>
    <p:extLst>
      <p:ext uri="{BB962C8B-B14F-4D97-AF65-F5344CB8AC3E}">
        <p14:creationId xmlns:p14="http://schemas.microsoft.com/office/powerpoint/2010/main" val="616408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solidFill>
                  <a:prstClr val="black"/>
                </a:solidFill>
                <a:ea typeface="휴먼둥근헤드라인" panose="02030504000101010101" pitchFamily="18" charset="-127"/>
              </a:rPr>
              <a:pPr eaLnBrk="1" hangingPunct="1"/>
              <a:t>3</a:t>
            </a:fld>
            <a:endParaRPr lang="ko-KR" altLang="en-US" sz="1200">
              <a:solidFill>
                <a:prstClr val="black"/>
              </a:solidFill>
              <a:ea typeface="휴먼둥근헤드라인" panose="02030504000101010101" pitchFamily="18" charset="-127"/>
            </a:endParaRPr>
          </a:p>
        </p:txBody>
      </p:sp>
    </p:spTree>
    <p:extLst>
      <p:ext uri="{BB962C8B-B14F-4D97-AF65-F5344CB8AC3E}">
        <p14:creationId xmlns:p14="http://schemas.microsoft.com/office/powerpoint/2010/main" val="187352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solidFill>
                  <a:prstClr val="black"/>
                </a:solidFill>
                <a:ea typeface="휴먼둥근헤드라인" panose="02030504000101010101" pitchFamily="18" charset="-127"/>
              </a:rPr>
              <a:pPr eaLnBrk="1" hangingPunct="1"/>
              <a:t>4</a:t>
            </a:fld>
            <a:endParaRPr lang="ko-KR" altLang="en-US" sz="1200">
              <a:solidFill>
                <a:prstClr val="black"/>
              </a:solidFill>
              <a:ea typeface="휴먼둥근헤드라인" panose="02030504000101010101" pitchFamily="18" charset="-127"/>
            </a:endParaRPr>
          </a:p>
        </p:txBody>
      </p:sp>
    </p:spTree>
    <p:extLst>
      <p:ext uri="{BB962C8B-B14F-4D97-AF65-F5344CB8AC3E}">
        <p14:creationId xmlns:p14="http://schemas.microsoft.com/office/powerpoint/2010/main" val="2604557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5</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469048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7</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404502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8</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2353855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9</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1100134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10</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395271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11</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4147202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12</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1966945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13</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3521215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14</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617124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15</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216949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16</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235050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17</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484862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18</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769998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19</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1727426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20</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1828182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24" indent="-171424">
              <a:buFontTx/>
              <a:buChar char="-"/>
            </a:pPr>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21</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470389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22</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767851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23</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2228509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24</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627338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ko-KR" dirty="0"/>
              <a:t>-</a:t>
            </a:r>
            <a:endParaRPr lang="ko-KR" altLang="en-US" dirty="0"/>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25</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477109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슬라이드 이미지 개체 틀 1">
            <a:extLst>
              <a:ext uri="{FF2B5EF4-FFF2-40B4-BE49-F238E27FC236}">
                <a16:creationId xmlns:a16="http://schemas.microsoft.com/office/drawing/2014/main" xmlns="" id="{4E97F4BF-452A-4E3D-B5F9-FCE3284DE7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슬라이드 노트 개체 틀 2">
            <a:extLst>
              <a:ext uri="{FF2B5EF4-FFF2-40B4-BE49-F238E27FC236}">
                <a16:creationId xmlns:a16="http://schemas.microsoft.com/office/drawing/2014/main" xmlns="" id="{25A0AB28-E83B-4DCF-8BD7-B97187E263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en-US"/>
          </a:p>
        </p:txBody>
      </p:sp>
      <p:sp>
        <p:nvSpPr>
          <p:cNvPr id="46084" name="슬라이드 번호 개체 틀 3">
            <a:extLst>
              <a:ext uri="{FF2B5EF4-FFF2-40B4-BE49-F238E27FC236}">
                <a16:creationId xmlns:a16="http://schemas.microsoft.com/office/drawing/2014/main" xmlns="" id="{D181F193-3EA1-4A23-A102-35091A4474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246" indent="-285478"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1917" indent="-228383"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598684" indent="-228383"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5449" indent="-228383"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22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68983"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5751"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2517" indent="-228383"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E3D1F8A7-B27D-4DA3-8D81-EB87AFFD03D2}" type="slidenum">
              <a:rPr lang="ko-KR" altLang="en-US" sz="1200">
                <a:ea typeface="휴먼둥근헤드라인" panose="02030504000101010101" pitchFamily="18" charset="-127"/>
              </a:rPr>
              <a:pPr eaLnBrk="1" hangingPunct="1"/>
              <a:t>26</a:t>
            </a:fld>
            <a:endParaRPr lang="ko-KR" altLang="en-US" sz="1200">
              <a:ea typeface="휴먼둥근헤드라인" panose="02030504000101010101" pitchFamily="18" charset="-127"/>
            </a:endParaRPr>
          </a:p>
        </p:txBody>
      </p:sp>
    </p:spTree>
    <p:extLst>
      <p:ext uri="{BB962C8B-B14F-4D97-AF65-F5344CB8AC3E}">
        <p14:creationId xmlns:p14="http://schemas.microsoft.com/office/powerpoint/2010/main" val="220314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889007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38390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5140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445209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88799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02270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383002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2533174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944295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760881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C03B288-A004-460B-9072-06A9A14227D9}" type="datetimeFigureOut">
              <a:rPr lang="ko-KR" altLang="en-US" smtClean="0"/>
              <a:pPr/>
              <a:t>2018-09-13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954953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제목 및 내용">
    <p:bg>
      <p:bgPr>
        <a:solidFill>
          <a:schemeClr val="bg1"/>
        </a:solidFill>
        <a:effectLst/>
      </p:bgPr>
    </p:bg>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420289" y="897470"/>
            <a:ext cx="8303422" cy="5164323"/>
          </a:xfrm>
        </p:spPr>
        <p:txBody>
          <a:bodyPr anchor="t"/>
          <a:lstStyle>
            <a:lvl1pPr marL="29234" indent="0" algn="l">
              <a:lnSpc>
                <a:spcPct val="150000"/>
              </a:lnSpc>
              <a:buNone/>
              <a:defRPr sz="2400"/>
            </a:lvl1pPr>
          </a:lstStyle>
          <a:p>
            <a:pPr marL="39688" algn="l"/>
            <a:r>
              <a:rPr lang="ko-KR" altLang="en-US" sz="3200" dirty="0">
                <a:solidFill>
                  <a:schemeClr val="bg2">
                    <a:lumMod val="25000"/>
                  </a:schemeClr>
                </a:solidFill>
                <a:latin typeface="바탕" panose="02030600000101010101" pitchFamily="18" charset="-127"/>
                <a:ea typeface="바탕" panose="02030600000101010101" pitchFamily="18" charset="-127"/>
                <a:sym typeface="HY???" charset="0"/>
              </a:rPr>
              <a:t>■ </a:t>
            </a:r>
            <a:r>
              <a:rPr lang="ko-KR" altLang="en-US" sz="3200" dirty="0">
                <a:solidFill>
                  <a:schemeClr val="accent5">
                    <a:lumMod val="50000"/>
                  </a:schemeClr>
                </a:solidFill>
                <a:latin typeface="HY견고딕" pitchFamily="18" charset="-127"/>
                <a:ea typeface="HY견고딕" pitchFamily="18" charset="-127"/>
                <a:sym typeface="HY???" charset="0"/>
              </a:rPr>
              <a:t>제목</a:t>
            </a:r>
            <a:r>
              <a:rPr lang="en-US" altLang="ko-KR" sz="3200" dirty="0">
                <a:solidFill>
                  <a:schemeClr val="bg2">
                    <a:lumMod val="25000"/>
                  </a:schemeClr>
                </a:solidFill>
                <a:latin typeface="HY견고딕" pitchFamily="18" charset="-127"/>
                <a:ea typeface="HY견고딕" pitchFamily="18" charset="-127"/>
                <a:sym typeface="HY???" charset="0"/>
              </a:rPr>
              <a:t>?</a:t>
            </a:r>
            <a:endParaRPr lang="ko-KR" altLang="en-US" sz="32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accent5">
                    <a:lumMod val="50000"/>
                  </a:schemeClr>
                </a:solidFill>
                <a:latin typeface="HY견고딕" pitchFamily="18" charset="-127"/>
                <a:ea typeface="HY견고딕" pitchFamily="18" charset="-127"/>
                <a:sym typeface="HY???" charset="0"/>
              </a:rPr>
              <a:t>본문</a:t>
            </a:r>
            <a:r>
              <a:rPr lang="ko-KR" altLang="en-US" sz="2100" dirty="0">
                <a:solidFill>
                  <a:schemeClr val="bg2">
                    <a:lumMod val="25000"/>
                  </a:schemeClr>
                </a:solidFill>
                <a:latin typeface="HY견고딕" pitchFamily="18" charset="-127"/>
                <a:ea typeface="HY견고딕" pitchFamily="18" charset="-127"/>
                <a:sym typeface="HY???" charset="0"/>
              </a:rPr>
              <a:t> </a:t>
            </a:r>
            <a:endParaRPr lang="en-US" altLang="ko-KR" sz="21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bg2">
                    <a:lumMod val="25000"/>
                  </a:schemeClr>
                </a:solidFill>
                <a:latin typeface="HY견고딕" pitchFamily="18" charset="-127"/>
                <a:ea typeface="HY견고딕" pitchFamily="18" charset="-127"/>
                <a:sym typeface="HY???" charset="0"/>
              </a:rPr>
              <a:t>본문</a:t>
            </a:r>
            <a:endParaRPr lang="en-US" altLang="ko-KR" sz="21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bg2">
                    <a:lumMod val="25000"/>
                  </a:schemeClr>
                </a:solidFill>
                <a:latin typeface="HY견고딕" pitchFamily="18" charset="-127"/>
                <a:ea typeface="HY견고딕" pitchFamily="18" charset="-127"/>
                <a:sym typeface="HY???" charset="0"/>
              </a:rPr>
              <a:t>본문 </a:t>
            </a:r>
            <a:endParaRPr lang="en-US" altLang="ko-KR" sz="2100" dirty="0">
              <a:solidFill>
                <a:schemeClr val="bg2">
                  <a:lumMod val="25000"/>
                </a:schemeClr>
              </a:solidFill>
              <a:latin typeface="HY견고딕" pitchFamily="18" charset="-127"/>
              <a:ea typeface="HY견고딕" pitchFamily="18" charset="-127"/>
              <a:sym typeface="HY???" charset="0"/>
            </a:endParaRPr>
          </a:p>
        </p:txBody>
      </p:sp>
      <p:sp>
        <p:nvSpPr>
          <p:cNvPr id="4" name="날짜 개체 틀 3"/>
          <p:cNvSpPr>
            <a:spLocks noGrp="1"/>
          </p:cNvSpPr>
          <p:nvPr>
            <p:ph type="dt" sz="half" idx="10"/>
          </p:nvPr>
        </p:nvSpPr>
        <p:spPr>
          <a:xfrm>
            <a:off x="628650" y="6356352"/>
            <a:ext cx="2057400" cy="365125"/>
          </a:xfrm>
          <a:prstGeom prst="rect">
            <a:avLst/>
          </a:prstGeom>
        </p:spPr>
        <p:txBody>
          <a:bodyPr/>
          <a:lstStyle>
            <a:lvl1pPr>
              <a:defRPr sz="1300">
                <a:latin typeface="+mn-ea"/>
                <a:ea typeface="+mn-ea"/>
              </a:defRPr>
            </a:lvl1pPr>
          </a:lstStyle>
          <a:p>
            <a:fld id="{73909CBE-2183-44CC-A089-CFE821C67804}" type="datetime1">
              <a:rPr lang="ko-KR" altLang="en-US" smtClean="0"/>
              <a:pPr/>
              <a:t>2018-09-13</a:t>
            </a:fld>
            <a:endParaRPr lang="ko-KR" altLang="en-US" dirty="0"/>
          </a:p>
        </p:txBody>
      </p:sp>
      <p:sp>
        <p:nvSpPr>
          <p:cNvPr id="5" name="바닥글 개체 틀 4"/>
          <p:cNvSpPr>
            <a:spLocks noGrp="1"/>
          </p:cNvSpPr>
          <p:nvPr>
            <p:ph type="ftr" sz="quarter" idx="11"/>
          </p:nvPr>
        </p:nvSpPr>
        <p:spPr>
          <a:xfrm>
            <a:off x="3028951" y="6356352"/>
            <a:ext cx="3086100" cy="365125"/>
          </a:xfrm>
          <a:prstGeom prst="rect">
            <a:avLst/>
          </a:prstGeom>
        </p:spPr>
        <p:txBody>
          <a:bodyPr/>
          <a:lstStyle>
            <a:lvl1pPr>
              <a:defRPr sz="600">
                <a:latin typeface="+mn-ea"/>
                <a:ea typeface="+mn-ea"/>
              </a:defRPr>
            </a:lvl1pPr>
          </a:lstStyle>
          <a:p>
            <a:endParaRPr lang="ko-KR" altLang="en-US" dirty="0"/>
          </a:p>
        </p:txBody>
      </p:sp>
      <p:sp>
        <p:nvSpPr>
          <p:cNvPr id="6" name="슬라이드 번호 개체 틀 5"/>
          <p:cNvSpPr>
            <a:spLocks noGrp="1"/>
          </p:cNvSpPr>
          <p:nvPr>
            <p:ph type="sldNum" sz="quarter" idx="12"/>
          </p:nvPr>
        </p:nvSpPr>
        <p:spPr>
          <a:xfrm>
            <a:off x="6457950" y="6356352"/>
            <a:ext cx="2057400" cy="365125"/>
          </a:xfrm>
          <a:prstGeom prst="rect">
            <a:avLst/>
          </a:prstGeom>
        </p:spPr>
        <p:txBody>
          <a:bodyPr/>
          <a:lstStyle/>
          <a:p>
            <a:fld id="{10A085E5-A791-4BD0-8A7D-6D9E3D0CC847}" type="slidenum">
              <a:rPr lang="ko-KR" altLang="en-US" smtClean="0"/>
              <a:pPr/>
              <a:t>‹#›</a:t>
            </a:fld>
            <a:endParaRPr lang="ko-KR" altLang="en-US"/>
          </a:p>
        </p:txBody>
      </p:sp>
      <p:sp>
        <p:nvSpPr>
          <p:cNvPr id="7" name="순서도: 처리 6"/>
          <p:cNvSpPr/>
          <p:nvPr userDrawn="1"/>
        </p:nvSpPr>
        <p:spPr>
          <a:xfrm>
            <a:off x="0" y="0"/>
            <a:ext cx="9144000" cy="496787"/>
          </a:xfrm>
          <a:prstGeom prst="flowChartProcess">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55" tIns="33677" rIns="67355" bIns="33677" rtlCol="0" anchor="ctr"/>
          <a:lstStyle/>
          <a:p>
            <a:pPr algn="ctr"/>
            <a:endParaRPr lang="ko-KR" altLang="en-US"/>
          </a:p>
        </p:txBody>
      </p:sp>
      <p:cxnSp>
        <p:nvCxnSpPr>
          <p:cNvPr id="8" name="직선 연결선 7"/>
          <p:cNvCxnSpPr/>
          <p:nvPr userDrawn="1"/>
        </p:nvCxnSpPr>
        <p:spPr>
          <a:xfrm>
            <a:off x="0" y="593685"/>
            <a:ext cx="9144000" cy="0"/>
          </a:xfrm>
          <a:prstGeom prst="line">
            <a:avLst/>
          </a:prstGeom>
          <a:ln w="444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그림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82282" y="87379"/>
            <a:ext cx="899081" cy="756844"/>
          </a:xfrm>
          <a:prstGeom prst="rect">
            <a:avLst/>
          </a:prstGeom>
        </p:spPr>
      </p:pic>
    </p:spTree>
    <p:extLst>
      <p:ext uri="{BB962C8B-B14F-4D97-AF65-F5344CB8AC3E}">
        <p14:creationId xmlns:p14="http://schemas.microsoft.com/office/powerpoint/2010/main" val="2286257561"/>
      </p:ext>
    </p:extLst>
  </p:cSld>
  <p:clrMapOvr>
    <a:masterClrMapping/>
  </p:clrMapOvr>
  <p:extLst mod="1">
    <p:ext uri="{DCECCB84-F9BA-43D5-87BE-67443E8EF086}">
      <p15:sldGuideLst xmlns:p15="http://schemas.microsoft.com/office/powerpoint/2012/main" xmlns="">
        <p15:guide id="1" orient="horz" pos="3072" userDrawn="1">
          <p15:clr>
            <a:srgbClr val="FBAE40"/>
          </p15:clr>
        </p15:guide>
        <p15:guide id="2" pos="409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p:bgPr>
        <a:solidFill>
          <a:schemeClr val="bg1"/>
        </a:solidFill>
        <a:effectLst/>
      </p:bgPr>
    </p:bg>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xmlns="" id="{41EEB9F7-B8C4-48B6-8B14-4EB696AE9B2F}"/>
              </a:ext>
            </a:extLst>
          </p:cNvPr>
          <p:cNvSpPr>
            <a:spLocks noChangeArrowheads="1"/>
          </p:cNvSpPr>
          <p:nvPr userDrawn="1"/>
        </p:nvSpPr>
        <p:spPr bwMode="auto">
          <a:xfrm>
            <a:off x="0" y="6713538"/>
            <a:ext cx="9144000" cy="144462"/>
          </a:xfrm>
          <a:prstGeom prst="rect">
            <a:avLst/>
          </a:prstGeom>
          <a:solidFill>
            <a:srgbClr val="3366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kumimoji="1" sz="1600">
                <a:solidFill>
                  <a:schemeClr val="tx1"/>
                </a:solidFill>
                <a:latin typeface="휴먼둥근헤드라인" pitchFamily="18" charset="-127"/>
                <a:ea typeface="굴림" pitchFamily="50" charset="-127"/>
              </a:defRPr>
            </a:lvl1pPr>
            <a:lvl2pPr marL="742950" indent="-285750" eaLnBrk="0" hangingPunct="0">
              <a:defRPr kumimoji="1" sz="1600">
                <a:solidFill>
                  <a:schemeClr val="tx1"/>
                </a:solidFill>
                <a:latin typeface="휴먼둥근헤드라인" pitchFamily="18" charset="-127"/>
                <a:ea typeface="굴림" pitchFamily="50" charset="-127"/>
              </a:defRPr>
            </a:lvl2pPr>
            <a:lvl3pPr marL="1143000" indent="-228600" eaLnBrk="0" hangingPunct="0">
              <a:defRPr kumimoji="1" sz="1600">
                <a:solidFill>
                  <a:schemeClr val="tx1"/>
                </a:solidFill>
                <a:latin typeface="휴먼둥근헤드라인" pitchFamily="18" charset="-127"/>
                <a:ea typeface="굴림" pitchFamily="50" charset="-127"/>
              </a:defRPr>
            </a:lvl3pPr>
            <a:lvl4pPr marL="1600200" indent="-228600" eaLnBrk="0" hangingPunct="0">
              <a:defRPr kumimoji="1" sz="1600">
                <a:solidFill>
                  <a:schemeClr val="tx1"/>
                </a:solidFill>
                <a:latin typeface="휴먼둥근헤드라인" pitchFamily="18" charset="-127"/>
                <a:ea typeface="굴림" pitchFamily="50" charset="-127"/>
              </a:defRPr>
            </a:lvl4pPr>
            <a:lvl5pPr marL="2057400" indent="-228600" eaLnBrk="0" hangingPunct="0">
              <a:defRPr kumimoji="1" sz="1600">
                <a:solidFill>
                  <a:schemeClr val="tx1"/>
                </a:solidFill>
                <a:latin typeface="휴먼둥근헤드라인" pitchFamily="18" charset="-127"/>
                <a:ea typeface="굴림" pitchFamily="50" charset="-127"/>
              </a:defRPr>
            </a:lvl5pPr>
            <a:lvl6pPr marL="25146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6pPr>
            <a:lvl7pPr marL="29718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7pPr>
            <a:lvl8pPr marL="34290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8pPr>
            <a:lvl9pPr marL="38862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9pPr>
          </a:lstStyle>
          <a:p>
            <a:pPr eaLnBrk="1" fontAlgn="base" hangingPunct="1">
              <a:spcBef>
                <a:spcPct val="0"/>
              </a:spcBef>
              <a:spcAft>
                <a:spcPct val="0"/>
              </a:spcAft>
              <a:defRPr/>
            </a:pPr>
            <a:endParaRPr lang="ko-KR" altLang="en-US">
              <a:solidFill>
                <a:srgbClr val="000000"/>
              </a:solidFill>
              <a:ea typeface="휴먼둥근헤드라인" pitchFamily="18" charset="-127"/>
            </a:endParaRPr>
          </a:p>
        </p:txBody>
      </p:sp>
      <p:sp>
        <p:nvSpPr>
          <p:cNvPr id="5" name="Rectangle 8">
            <a:extLst>
              <a:ext uri="{FF2B5EF4-FFF2-40B4-BE49-F238E27FC236}">
                <a16:creationId xmlns:a16="http://schemas.microsoft.com/office/drawing/2014/main" xmlns="" id="{1148F52A-43DB-4906-9997-875D6DCE3018}"/>
              </a:ext>
            </a:extLst>
          </p:cNvPr>
          <p:cNvSpPr>
            <a:spLocks noChangeArrowheads="1"/>
          </p:cNvSpPr>
          <p:nvPr userDrawn="1"/>
        </p:nvSpPr>
        <p:spPr bwMode="auto">
          <a:xfrm>
            <a:off x="0" y="6597650"/>
            <a:ext cx="9144000" cy="71438"/>
          </a:xfrm>
          <a:prstGeom prst="rect">
            <a:avLst/>
          </a:prstGeom>
          <a:solidFill>
            <a:srgbClr val="3366FF">
              <a:alpha val="7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kumimoji="1" sz="1600">
                <a:solidFill>
                  <a:schemeClr val="tx1"/>
                </a:solidFill>
                <a:latin typeface="휴먼둥근헤드라인" pitchFamily="18" charset="-127"/>
                <a:ea typeface="굴림" pitchFamily="50" charset="-127"/>
              </a:defRPr>
            </a:lvl1pPr>
            <a:lvl2pPr marL="742950" indent="-285750" eaLnBrk="0" hangingPunct="0">
              <a:defRPr kumimoji="1" sz="1600">
                <a:solidFill>
                  <a:schemeClr val="tx1"/>
                </a:solidFill>
                <a:latin typeface="휴먼둥근헤드라인" pitchFamily="18" charset="-127"/>
                <a:ea typeface="굴림" pitchFamily="50" charset="-127"/>
              </a:defRPr>
            </a:lvl2pPr>
            <a:lvl3pPr marL="1143000" indent="-228600" eaLnBrk="0" hangingPunct="0">
              <a:defRPr kumimoji="1" sz="1600">
                <a:solidFill>
                  <a:schemeClr val="tx1"/>
                </a:solidFill>
                <a:latin typeface="휴먼둥근헤드라인" pitchFamily="18" charset="-127"/>
                <a:ea typeface="굴림" pitchFamily="50" charset="-127"/>
              </a:defRPr>
            </a:lvl3pPr>
            <a:lvl4pPr marL="1600200" indent="-228600" eaLnBrk="0" hangingPunct="0">
              <a:defRPr kumimoji="1" sz="1600">
                <a:solidFill>
                  <a:schemeClr val="tx1"/>
                </a:solidFill>
                <a:latin typeface="휴먼둥근헤드라인" pitchFamily="18" charset="-127"/>
                <a:ea typeface="굴림" pitchFamily="50" charset="-127"/>
              </a:defRPr>
            </a:lvl4pPr>
            <a:lvl5pPr marL="2057400" indent="-228600" eaLnBrk="0" hangingPunct="0">
              <a:defRPr kumimoji="1" sz="1600">
                <a:solidFill>
                  <a:schemeClr val="tx1"/>
                </a:solidFill>
                <a:latin typeface="휴먼둥근헤드라인" pitchFamily="18" charset="-127"/>
                <a:ea typeface="굴림" pitchFamily="50" charset="-127"/>
              </a:defRPr>
            </a:lvl5pPr>
            <a:lvl6pPr marL="25146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6pPr>
            <a:lvl7pPr marL="29718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7pPr>
            <a:lvl8pPr marL="34290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8pPr>
            <a:lvl9pPr marL="38862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9pPr>
          </a:lstStyle>
          <a:p>
            <a:pPr eaLnBrk="1" fontAlgn="base" hangingPunct="1">
              <a:spcBef>
                <a:spcPct val="0"/>
              </a:spcBef>
              <a:spcAft>
                <a:spcPct val="0"/>
              </a:spcAft>
              <a:defRPr/>
            </a:pPr>
            <a:endParaRPr lang="ko-KR" altLang="en-US">
              <a:solidFill>
                <a:srgbClr val="000000"/>
              </a:solidFill>
              <a:ea typeface="휴먼둥근헤드라인" pitchFamily="18" charset="-127"/>
            </a:endParaRPr>
          </a:p>
        </p:txBody>
      </p:sp>
      <p:pic>
        <p:nvPicPr>
          <p:cNvPr id="6" name="Picture 9" descr="무제-1">
            <a:extLst>
              <a:ext uri="{FF2B5EF4-FFF2-40B4-BE49-F238E27FC236}">
                <a16:creationId xmlns:a16="http://schemas.microsoft.com/office/drawing/2014/main" xmlns="" id="{813316FD-4923-49A5-9765-5CA7992F421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93863" y="-4763"/>
            <a:ext cx="7450137" cy="253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xmlns="" id="{8C9CFE68-BEBF-4CDF-A5EA-1B4FB14308B9}"/>
              </a:ext>
            </a:extLst>
          </p:cNvPr>
          <p:cNvSpPr>
            <a:spLocks noChangeArrowheads="1"/>
          </p:cNvSpPr>
          <p:nvPr userDrawn="1"/>
        </p:nvSpPr>
        <p:spPr bwMode="auto">
          <a:xfrm>
            <a:off x="0" y="0"/>
            <a:ext cx="9144000" cy="6858000"/>
          </a:xfrm>
          <a:prstGeom prst="rect">
            <a:avLst/>
          </a:prstGeom>
          <a:noFill/>
          <a:ln w="19050" algn="ctr">
            <a:solidFill>
              <a:srgbClr val="3333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1600">
                <a:solidFill>
                  <a:schemeClr val="tx1"/>
                </a:solidFill>
                <a:latin typeface="휴먼둥근헤드라인" pitchFamily="18" charset="-127"/>
                <a:ea typeface="굴림" pitchFamily="50" charset="-127"/>
              </a:defRPr>
            </a:lvl1pPr>
            <a:lvl2pPr marL="742950" indent="-285750" eaLnBrk="0" hangingPunct="0">
              <a:defRPr kumimoji="1" sz="1600">
                <a:solidFill>
                  <a:schemeClr val="tx1"/>
                </a:solidFill>
                <a:latin typeface="휴먼둥근헤드라인" pitchFamily="18" charset="-127"/>
                <a:ea typeface="굴림" pitchFamily="50" charset="-127"/>
              </a:defRPr>
            </a:lvl2pPr>
            <a:lvl3pPr marL="1143000" indent="-228600" eaLnBrk="0" hangingPunct="0">
              <a:defRPr kumimoji="1" sz="1600">
                <a:solidFill>
                  <a:schemeClr val="tx1"/>
                </a:solidFill>
                <a:latin typeface="휴먼둥근헤드라인" pitchFamily="18" charset="-127"/>
                <a:ea typeface="굴림" pitchFamily="50" charset="-127"/>
              </a:defRPr>
            </a:lvl3pPr>
            <a:lvl4pPr marL="1600200" indent="-228600" eaLnBrk="0" hangingPunct="0">
              <a:defRPr kumimoji="1" sz="1600">
                <a:solidFill>
                  <a:schemeClr val="tx1"/>
                </a:solidFill>
                <a:latin typeface="휴먼둥근헤드라인" pitchFamily="18" charset="-127"/>
                <a:ea typeface="굴림" pitchFamily="50" charset="-127"/>
              </a:defRPr>
            </a:lvl4pPr>
            <a:lvl5pPr marL="2057400" indent="-228600" eaLnBrk="0" hangingPunct="0">
              <a:defRPr kumimoji="1" sz="1600">
                <a:solidFill>
                  <a:schemeClr val="tx1"/>
                </a:solidFill>
                <a:latin typeface="휴먼둥근헤드라인" pitchFamily="18" charset="-127"/>
                <a:ea typeface="굴림" pitchFamily="50" charset="-127"/>
              </a:defRPr>
            </a:lvl5pPr>
            <a:lvl6pPr marL="25146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6pPr>
            <a:lvl7pPr marL="29718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7pPr>
            <a:lvl8pPr marL="34290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8pPr>
            <a:lvl9pPr marL="38862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9pPr>
          </a:lstStyle>
          <a:p>
            <a:pPr eaLnBrk="1" fontAlgn="base" hangingPunct="1">
              <a:spcBef>
                <a:spcPct val="0"/>
              </a:spcBef>
              <a:spcAft>
                <a:spcPct val="0"/>
              </a:spcAft>
              <a:defRPr/>
            </a:pPr>
            <a:endParaRPr lang="ko-KR" altLang="en-US">
              <a:solidFill>
                <a:srgbClr val="000000"/>
              </a:solidFill>
              <a:ea typeface="휴먼둥근헤드라인" pitchFamily="18" charset="-127"/>
            </a:endParaRPr>
          </a:p>
        </p:txBody>
      </p:sp>
      <p:sp>
        <p:nvSpPr>
          <p:cNvPr id="4098" name="Rectangle 2"/>
          <p:cNvSpPr>
            <a:spLocks noGrp="1" noChangeArrowheads="1"/>
          </p:cNvSpPr>
          <p:nvPr>
            <p:ph type="ctrTitle"/>
          </p:nvPr>
        </p:nvSpPr>
        <p:spPr>
          <a:xfrm>
            <a:off x="685800" y="2130425"/>
            <a:ext cx="7772400" cy="1470025"/>
          </a:xfrm>
        </p:spPr>
        <p:txBody>
          <a:bodyPr/>
          <a:lstStyle>
            <a:lvl1pPr>
              <a:defRPr/>
            </a:lvl1pPr>
          </a:lstStyle>
          <a:p>
            <a:r>
              <a:rPr lang="ko-KR" altLang="en-US"/>
              <a:t>마스터 제목 스타일 편집</a:t>
            </a:r>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ko-KR" altLang="en-US"/>
              <a:t>마스터 부제목 스타일 편집</a:t>
            </a:r>
          </a:p>
        </p:txBody>
      </p:sp>
      <p:sp>
        <p:nvSpPr>
          <p:cNvPr id="8" name="Rectangle 4">
            <a:extLst>
              <a:ext uri="{FF2B5EF4-FFF2-40B4-BE49-F238E27FC236}">
                <a16:creationId xmlns:a16="http://schemas.microsoft.com/office/drawing/2014/main" xmlns="" id="{5BC4DE47-7363-40D7-9AB5-1F6B5E4FD13E}"/>
              </a:ext>
            </a:extLst>
          </p:cNvPr>
          <p:cNvSpPr>
            <a:spLocks noGrp="1" noChangeArrowheads="1"/>
          </p:cNvSpPr>
          <p:nvPr>
            <p:ph type="dt" sz="half" idx="10"/>
          </p:nvPr>
        </p:nvSpPr>
        <p:spPr/>
        <p:txBody>
          <a:bodyPr/>
          <a:lstStyle>
            <a:lvl1pPr>
              <a:defRPr/>
            </a:lvl1pPr>
          </a:lstStyle>
          <a:p>
            <a:pPr>
              <a:defRPr/>
            </a:pPr>
            <a:endParaRPr lang="en-US" altLang="ko-KR">
              <a:solidFill>
                <a:srgbClr val="000000"/>
              </a:solidFill>
            </a:endParaRPr>
          </a:p>
        </p:txBody>
      </p:sp>
      <p:sp>
        <p:nvSpPr>
          <p:cNvPr id="9" name="Rectangle 5">
            <a:extLst>
              <a:ext uri="{FF2B5EF4-FFF2-40B4-BE49-F238E27FC236}">
                <a16:creationId xmlns:a16="http://schemas.microsoft.com/office/drawing/2014/main" xmlns="" id="{214326D7-F804-4016-91C0-5FCFE1FCE6A4}"/>
              </a:ext>
            </a:extLst>
          </p:cNvPr>
          <p:cNvSpPr>
            <a:spLocks noGrp="1" noChangeArrowheads="1"/>
          </p:cNvSpPr>
          <p:nvPr>
            <p:ph type="ftr" sz="quarter" idx="11"/>
          </p:nvPr>
        </p:nvSpPr>
        <p:spPr/>
        <p:txBody>
          <a:bodyPr/>
          <a:lstStyle>
            <a:lvl1pPr>
              <a:defRPr/>
            </a:lvl1pPr>
          </a:lstStyle>
          <a:p>
            <a:pPr>
              <a:defRPr/>
            </a:pPr>
            <a:endParaRPr lang="en-US" altLang="ko-KR">
              <a:solidFill>
                <a:srgbClr val="000000"/>
              </a:solidFill>
            </a:endParaRPr>
          </a:p>
        </p:txBody>
      </p:sp>
      <p:sp>
        <p:nvSpPr>
          <p:cNvPr id="10" name="Rectangle 6">
            <a:extLst>
              <a:ext uri="{FF2B5EF4-FFF2-40B4-BE49-F238E27FC236}">
                <a16:creationId xmlns:a16="http://schemas.microsoft.com/office/drawing/2014/main" xmlns="" id="{69AE6B5E-F4B3-429C-9853-8BBA254607BD}"/>
              </a:ext>
            </a:extLst>
          </p:cNvPr>
          <p:cNvSpPr>
            <a:spLocks noGrp="1" noChangeArrowheads="1"/>
          </p:cNvSpPr>
          <p:nvPr>
            <p:ph type="sldNum" sz="quarter" idx="12"/>
          </p:nvPr>
        </p:nvSpPr>
        <p:spPr/>
        <p:txBody>
          <a:bodyPr/>
          <a:lstStyle>
            <a:lvl1pPr>
              <a:defRPr/>
            </a:lvl1pPr>
          </a:lstStyle>
          <a:p>
            <a:fld id="{F5CC1FCB-FDA5-4A1A-BA68-D97C31A3A0DB}"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182091490"/>
      </p:ext>
    </p:extLst>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a:extLst>
              <a:ext uri="{FF2B5EF4-FFF2-40B4-BE49-F238E27FC236}">
                <a16:creationId xmlns:a16="http://schemas.microsoft.com/office/drawing/2014/main" xmlns="" id="{FA7FC036-D11B-4D8B-941C-686A04DC8940}"/>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7B825757-600B-4D96-B3D7-FA3AE57CE189}"/>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06A24FEE-EF07-419C-88D5-FABB6B97981E}"/>
              </a:ext>
            </a:extLst>
          </p:cNvPr>
          <p:cNvSpPr>
            <a:spLocks noGrp="1" noChangeArrowheads="1"/>
          </p:cNvSpPr>
          <p:nvPr>
            <p:ph type="sldNum" sz="quarter" idx="12"/>
          </p:nvPr>
        </p:nvSpPr>
        <p:spPr>
          <a:ln/>
        </p:spPr>
        <p:txBody>
          <a:bodyPr/>
          <a:lstStyle>
            <a:lvl1pPr>
              <a:defRPr/>
            </a:lvl1pPr>
          </a:lstStyle>
          <a:p>
            <a:fld id="{2675A0AA-0369-439E-8BA3-07711A8E5668}"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905627141"/>
      </p:ext>
    </p:extLst>
  </p:cSld>
  <p:clrMapOvr>
    <a:masterClrMapping/>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a:t>마스터 텍스트 스타일을 편집합니다</a:t>
            </a:r>
          </a:p>
        </p:txBody>
      </p:sp>
      <p:sp>
        <p:nvSpPr>
          <p:cNvPr id="4" name="Rectangle 4">
            <a:extLst>
              <a:ext uri="{FF2B5EF4-FFF2-40B4-BE49-F238E27FC236}">
                <a16:creationId xmlns:a16="http://schemas.microsoft.com/office/drawing/2014/main" xmlns="" id="{4721733F-D81C-45B7-99D1-DD5EA3AA3C33}"/>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28EAE11C-508B-4F09-BEE4-B35879A8A692}"/>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75501AEC-EAE2-4C41-9362-DF4E01B11C1D}"/>
              </a:ext>
            </a:extLst>
          </p:cNvPr>
          <p:cNvSpPr>
            <a:spLocks noGrp="1" noChangeArrowheads="1"/>
          </p:cNvSpPr>
          <p:nvPr>
            <p:ph type="sldNum" sz="quarter" idx="12"/>
          </p:nvPr>
        </p:nvSpPr>
        <p:spPr>
          <a:ln/>
        </p:spPr>
        <p:txBody>
          <a:bodyPr/>
          <a:lstStyle>
            <a:lvl1pPr>
              <a:defRPr/>
            </a:lvl1pPr>
          </a:lstStyle>
          <a:p>
            <a:fld id="{9BFC3734-5BFD-4AA8-9B8C-C1B0C1557903}"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039146578"/>
      </p:ext>
    </p:extLst>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Rectangle 4">
            <a:extLst>
              <a:ext uri="{FF2B5EF4-FFF2-40B4-BE49-F238E27FC236}">
                <a16:creationId xmlns:a16="http://schemas.microsoft.com/office/drawing/2014/main" xmlns="" id="{B1215CFF-DF2A-44C6-A18F-991D578D5383}"/>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a:extLst>
              <a:ext uri="{FF2B5EF4-FFF2-40B4-BE49-F238E27FC236}">
                <a16:creationId xmlns:a16="http://schemas.microsoft.com/office/drawing/2014/main" xmlns="" id="{53C87A62-32C4-4A00-9957-F97EFCEF62FE}"/>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a:extLst>
              <a:ext uri="{FF2B5EF4-FFF2-40B4-BE49-F238E27FC236}">
                <a16:creationId xmlns:a16="http://schemas.microsoft.com/office/drawing/2014/main" xmlns="" id="{025B2E10-2771-45B4-A237-4467B9453EB5}"/>
              </a:ext>
            </a:extLst>
          </p:cNvPr>
          <p:cNvSpPr>
            <a:spLocks noGrp="1" noChangeArrowheads="1"/>
          </p:cNvSpPr>
          <p:nvPr>
            <p:ph type="sldNum" sz="quarter" idx="12"/>
          </p:nvPr>
        </p:nvSpPr>
        <p:spPr>
          <a:ln/>
        </p:spPr>
        <p:txBody>
          <a:bodyPr/>
          <a:lstStyle>
            <a:lvl1pPr>
              <a:defRPr/>
            </a:lvl1pPr>
          </a:lstStyle>
          <a:p>
            <a:fld id="{AC5A7A23-5B19-4962-ADB1-D2E7053468A2}"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870815394"/>
      </p:ext>
    </p:extLst>
  </p:cSld>
  <p:clrMapOvr>
    <a:masterClrMapping/>
  </p:clrMapOvr>
  <p:transition>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Rectangle 4">
            <a:extLst>
              <a:ext uri="{FF2B5EF4-FFF2-40B4-BE49-F238E27FC236}">
                <a16:creationId xmlns:a16="http://schemas.microsoft.com/office/drawing/2014/main" xmlns="" id="{D6E53E61-6820-48F0-A072-C055E54E062E}"/>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8" name="Rectangle 5">
            <a:extLst>
              <a:ext uri="{FF2B5EF4-FFF2-40B4-BE49-F238E27FC236}">
                <a16:creationId xmlns:a16="http://schemas.microsoft.com/office/drawing/2014/main" xmlns="" id="{80DA050C-87DB-4C8E-890D-8EC758AAD2A3}"/>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9" name="Rectangle 6">
            <a:extLst>
              <a:ext uri="{FF2B5EF4-FFF2-40B4-BE49-F238E27FC236}">
                <a16:creationId xmlns:a16="http://schemas.microsoft.com/office/drawing/2014/main" xmlns="" id="{E7ADFE93-0111-4B0A-88F9-C7D85976916A}"/>
              </a:ext>
            </a:extLst>
          </p:cNvPr>
          <p:cNvSpPr>
            <a:spLocks noGrp="1" noChangeArrowheads="1"/>
          </p:cNvSpPr>
          <p:nvPr>
            <p:ph type="sldNum" sz="quarter" idx="12"/>
          </p:nvPr>
        </p:nvSpPr>
        <p:spPr>
          <a:ln/>
        </p:spPr>
        <p:txBody>
          <a:bodyPr/>
          <a:lstStyle>
            <a:lvl1pPr>
              <a:defRPr/>
            </a:lvl1pPr>
          </a:lstStyle>
          <a:p>
            <a:fld id="{ADE3281F-B014-4852-8157-87E6368A2FD5}"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853357594"/>
      </p:ext>
    </p:extLst>
  </p:cSld>
  <p:clrMapOvr>
    <a:masterClrMapping/>
  </p:clrMapOvr>
  <p:transition>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Rectangle 4">
            <a:extLst>
              <a:ext uri="{FF2B5EF4-FFF2-40B4-BE49-F238E27FC236}">
                <a16:creationId xmlns:a16="http://schemas.microsoft.com/office/drawing/2014/main" xmlns="" id="{33171362-39DD-4723-ADC8-8C8B6B440D90}"/>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a:extLst>
              <a:ext uri="{FF2B5EF4-FFF2-40B4-BE49-F238E27FC236}">
                <a16:creationId xmlns:a16="http://schemas.microsoft.com/office/drawing/2014/main" xmlns="" id="{D04A1C2A-9648-4BBE-B4C3-362D1DF53DD3}"/>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a:extLst>
              <a:ext uri="{FF2B5EF4-FFF2-40B4-BE49-F238E27FC236}">
                <a16:creationId xmlns:a16="http://schemas.microsoft.com/office/drawing/2014/main" xmlns="" id="{2BDE752C-DF32-4F8C-9D78-D681D563FDF3}"/>
              </a:ext>
            </a:extLst>
          </p:cNvPr>
          <p:cNvSpPr>
            <a:spLocks noGrp="1" noChangeArrowheads="1"/>
          </p:cNvSpPr>
          <p:nvPr>
            <p:ph type="sldNum" sz="quarter" idx="12"/>
          </p:nvPr>
        </p:nvSpPr>
        <p:spPr>
          <a:ln/>
        </p:spPr>
        <p:txBody>
          <a:bodyPr/>
          <a:lstStyle>
            <a:lvl1pPr>
              <a:defRPr/>
            </a:lvl1pPr>
          </a:lstStyle>
          <a:p>
            <a:fld id="{68C698BF-9C5C-4F3E-A79F-28732F3F6917}"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82966901"/>
      </p:ext>
    </p:extLst>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DE241AED-D9E3-40C4-A19D-6BE189F4C520}"/>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3" name="Rectangle 5">
            <a:extLst>
              <a:ext uri="{FF2B5EF4-FFF2-40B4-BE49-F238E27FC236}">
                <a16:creationId xmlns:a16="http://schemas.microsoft.com/office/drawing/2014/main" xmlns="" id="{87D5C887-9F87-47C2-88A8-20BE759BE854}"/>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4" name="Rectangle 6">
            <a:extLst>
              <a:ext uri="{FF2B5EF4-FFF2-40B4-BE49-F238E27FC236}">
                <a16:creationId xmlns:a16="http://schemas.microsoft.com/office/drawing/2014/main" xmlns="" id="{1B83BE64-D4CD-4485-9EF3-A48CDA94C70B}"/>
              </a:ext>
            </a:extLst>
          </p:cNvPr>
          <p:cNvSpPr>
            <a:spLocks noGrp="1" noChangeArrowheads="1"/>
          </p:cNvSpPr>
          <p:nvPr>
            <p:ph type="sldNum" sz="quarter" idx="12"/>
          </p:nvPr>
        </p:nvSpPr>
        <p:spPr>
          <a:ln/>
        </p:spPr>
        <p:txBody>
          <a:bodyPr/>
          <a:lstStyle>
            <a:lvl1pPr>
              <a:defRPr/>
            </a:lvl1pPr>
          </a:lstStyle>
          <a:p>
            <a:fld id="{D59C24BC-EDB8-4DF7-9027-393BC788C072}"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899215787"/>
      </p:ext>
    </p:extLst>
  </p:cSld>
  <p:clrMapOvr>
    <a:masterClrMapping/>
  </p:clrMapOvr>
  <p:transition>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Rectangle 4">
            <a:extLst>
              <a:ext uri="{FF2B5EF4-FFF2-40B4-BE49-F238E27FC236}">
                <a16:creationId xmlns:a16="http://schemas.microsoft.com/office/drawing/2014/main" xmlns="" id="{0A8009CC-A77D-4630-818A-A326CD339491}"/>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a:extLst>
              <a:ext uri="{FF2B5EF4-FFF2-40B4-BE49-F238E27FC236}">
                <a16:creationId xmlns:a16="http://schemas.microsoft.com/office/drawing/2014/main" xmlns="" id="{4C33E057-AA87-4A5C-8C88-7470CC16887F}"/>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a:extLst>
              <a:ext uri="{FF2B5EF4-FFF2-40B4-BE49-F238E27FC236}">
                <a16:creationId xmlns:a16="http://schemas.microsoft.com/office/drawing/2014/main" xmlns="" id="{7E57E52F-1415-4734-BFAF-496E0F5E5999}"/>
              </a:ext>
            </a:extLst>
          </p:cNvPr>
          <p:cNvSpPr>
            <a:spLocks noGrp="1" noChangeArrowheads="1"/>
          </p:cNvSpPr>
          <p:nvPr>
            <p:ph type="sldNum" sz="quarter" idx="12"/>
          </p:nvPr>
        </p:nvSpPr>
        <p:spPr>
          <a:ln/>
        </p:spPr>
        <p:txBody>
          <a:bodyPr/>
          <a:lstStyle>
            <a:lvl1pPr>
              <a:defRPr/>
            </a:lvl1pPr>
          </a:lstStyle>
          <a:p>
            <a:fld id="{BA58D3E9-5175-455C-81D1-157B1AD2D2C7}"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914402753"/>
      </p:ext>
    </p:extLst>
  </p:cSld>
  <p:clrMapOvr>
    <a:masterClrMapping/>
  </p:clrMapOvr>
  <p:transition>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Rectangle 4">
            <a:extLst>
              <a:ext uri="{FF2B5EF4-FFF2-40B4-BE49-F238E27FC236}">
                <a16:creationId xmlns:a16="http://schemas.microsoft.com/office/drawing/2014/main" xmlns="" id="{E9C64001-04F1-4786-98FE-7D32747587C5}"/>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a:extLst>
              <a:ext uri="{FF2B5EF4-FFF2-40B4-BE49-F238E27FC236}">
                <a16:creationId xmlns:a16="http://schemas.microsoft.com/office/drawing/2014/main" xmlns="" id="{7C4E9E63-6CA5-4E6E-95C5-68838D718930}"/>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a:extLst>
              <a:ext uri="{FF2B5EF4-FFF2-40B4-BE49-F238E27FC236}">
                <a16:creationId xmlns:a16="http://schemas.microsoft.com/office/drawing/2014/main" xmlns="" id="{CE02C9C7-3804-41CD-8295-6E4234C7A6CA}"/>
              </a:ext>
            </a:extLst>
          </p:cNvPr>
          <p:cNvSpPr>
            <a:spLocks noGrp="1" noChangeArrowheads="1"/>
          </p:cNvSpPr>
          <p:nvPr>
            <p:ph type="sldNum" sz="quarter" idx="12"/>
          </p:nvPr>
        </p:nvSpPr>
        <p:spPr>
          <a:ln/>
        </p:spPr>
        <p:txBody>
          <a:bodyPr/>
          <a:lstStyle>
            <a:lvl1pPr>
              <a:defRPr/>
            </a:lvl1pPr>
          </a:lstStyle>
          <a:p>
            <a:fld id="{3B9E5AD2-3BDD-4C9A-8346-548185F2ED8C}"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410234045"/>
      </p:ext>
    </p:extLst>
  </p:cSld>
  <p:clrMapOvr>
    <a:masterClrMapping/>
  </p:clrMapOvr>
  <p:transition>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Rectangle 4">
            <a:extLst>
              <a:ext uri="{FF2B5EF4-FFF2-40B4-BE49-F238E27FC236}">
                <a16:creationId xmlns:a16="http://schemas.microsoft.com/office/drawing/2014/main" xmlns="" id="{C28513BD-5976-448C-9F28-1FEDE9F03447}"/>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a:extLst>
              <a:ext uri="{FF2B5EF4-FFF2-40B4-BE49-F238E27FC236}">
                <a16:creationId xmlns:a16="http://schemas.microsoft.com/office/drawing/2014/main" xmlns="" id="{9EB56457-6516-4306-BB67-441564B121E9}"/>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a:extLst>
              <a:ext uri="{FF2B5EF4-FFF2-40B4-BE49-F238E27FC236}">
                <a16:creationId xmlns:a16="http://schemas.microsoft.com/office/drawing/2014/main" xmlns="" id="{B1F36C15-061F-495E-B559-563852FFF12B}"/>
              </a:ext>
            </a:extLst>
          </p:cNvPr>
          <p:cNvSpPr>
            <a:spLocks noGrp="1" noChangeArrowheads="1"/>
          </p:cNvSpPr>
          <p:nvPr>
            <p:ph type="sldNum" sz="quarter" idx="12"/>
          </p:nvPr>
        </p:nvSpPr>
        <p:spPr>
          <a:ln/>
        </p:spPr>
        <p:txBody>
          <a:bodyPr/>
          <a:lstStyle>
            <a:lvl1pPr>
              <a:defRPr/>
            </a:lvl1pPr>
          </a:lstStyle>
          <a:p>
            <a:fld id="{AE2B0F39-5512-409D-8B26-B54027BE9B56}"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805817261"/>
      </p:ext>
    </p:extLst>
  </p:cSld>
  <p:clrMapOvr>
    <a:masterClrMapping/>
  </p:clrMapOvr>
  <p:transition>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a:extLst>
              <a:ext uri="{FF2B5EF4-FFF2-40B4-BE49-F238E27FC236}">
                <a16:creationId xmlns:a16="http://schemas.microsoft.com/office/drawing/2014/main" xmlns="" id="{0861D77B-CCC7-4303-BAEE-AE45F0248124}"/>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33763742-D62B-4759-8AFF-6DE4506E0C68}"/>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8DF2F8EB-3700-4BFA-A0B0-88971AE4551E}"/>
              </a:ext>
            </a:extLst>
          </p:cNvPr>
          <p:cNvSpPr>
            <a:spLocks noGrp="1" noChangeArrowheads="1"/>
          </p:cNvSpPr>
          <p:nvPr>
            <p:ph type="sldNum" sz="quarter" idx="12"/>
          </p:nvPr>
        </p:nvSpPr>
        <p:spPr>
          <a:ln/>
        </p:spPr>
        <p:txBody>
          <a:bodyPr/>
          <a:lstStyle>
            <a:lvl1pPr>
              <a:defRPr/>
            </a:lvl1pPr>
          </a:lstStyle>
          <a:p>
            <a:fld id="{9A11F679-8945-48D0-B0E6-6D6CA3779021}"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423215801"/>
      </p:ext>
    </p:extLst>
  </p:cSld>
  <p:clrMapOvr>
    <a:masterClrMapping/>
  </p:clrMapOvr>
  <p:transition>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a:extLst>
              <a:ext uri="{FF2B5EF4-FFF2-40B4-BE49-F238E27FC236}">
                <a16:creationId xmlns:a16="http://schemas.microsoft.com/office/drawing/2014/main" xmlns="" id="{AF70F60B-B48B-45AF-B14F-E470D7C514B6}"/>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F981506F-7354-4957-9BAB-C382FF3BFD5E}"/>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6B3CBCE4-5C79-4893-833A-880088C8C6A2}"/>
              </a:ext>
            </a:extLst>
          </p:cNvPr>
          <p:cNvSpPr>
            <a:spLocks noGrp="1" noChangeArrowheads="1"/>
          </p:cNvSpPr>
          <p:nvPr>
            <p:ph type="sldNum" sz="quarter" idx="12"/>
          </p:nvPr>
        </p:nvSpPr>
        <p:spPr>
          <a:ln/>
        </p:spPr>
        <p:txBody>
          <a:bodyPr/>
          <a:lstStyle>
            <a:lvl1pPr>
              <a:defRPr/>
            </a:lvl1pPr>
          </a:lstStyle>
          <a:p>
            <a:fld id="{9DFF5EC3-6781-4C9D-A8EF-9D0EBAC2743A}"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046410736"/>
      </p:ext>
    </p:extLst>
  </p:cSld>
  <p:clrMapOvr>
    <a:masterClrMapping/>
  </p:clrMapOvr>
  <p:transition>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제목 및 내용">
    <p:bg>
      <p:bgPr>
        <a:solidFill>
          <a:schemeClr val="bg1"/>
        </a:solidFill>
        <a:effectLst/>
      </p:bgPr>
    </p:bg>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420289" y="897470"/>
            <a:ext cx="8303422" cy="5164323"/>
          </a:xfrm>
        </p:spPr>
        <p:txBody>
          <a:bodyPr anchor="t"/>
          <a:lstStyle>
            <a:lvl1pPr marL="29234" indent="0" algn="l">
              <a:lnSpc>
                <a:spcPct val="150000"/>
              </a:lnSpc>
              <a:buNone/>
              <a:defRPr sz="2400"/>
            </a:lvl1pPr>
          </a:lstStyle>
          <a:p>
            <a:pPr marL="39688" algn="l"/>
            <a:r>
              <a:rPr lang="ko-KR" altLang="en-US" sz="3200" dirty="0">
                <a:solidFill>
                  <a:schemeClr val="bg2">
                    <a:lumMod val="25000"/>
                  </a:schemeClr>
                </a:solidFill>
                <a:latin typeface="바탕" panose="02030600000101010101" pitchFamily="18" charset="-127"/>
                <a:ea typeface="바탕" panose="02030600000101010101" pitchFamily="18" charset="-127"/>
                <a:sym typeface="HY???" charset="0"/>
              </a:rPr>
              <a:t>■ </a:t>
            </a:r>
            <a:r>
              <a:rPr lang="ko-KR" altLang="en-US" sz="3200" dirty="0">
                <a:solidFill>
                  <a:schemeClr val="accent5">
                    <a:lumMod val="50000"/>
                  </a:schemeClr>
                </a:solidFill>
                <a:latin typeface="HY견고딕" pitchFamily="18" charset="-127"/>
                <a:ea typeface="HY견고딕" pitchFamily="18" charset="-127"/>
                <a:sym typeface="HY???" charset="0"/>
              </a:rPr>
              <a:t>제목</a:t>
            </a:r>
            <a:r>
              <a:rPr lang="en-US" altLang="ko-KR" sz="3200" dirty="0">
                <a:solidFill>
                  <a:schemeClr val="bg2">
                    <a:lumMod val="25000"/>
                  </a:schemeClr>
                </a:solidFill>
                <a:latin typeface="HY견고딕" pitchFamily="18" charset="-127"/>
                <a:ea typeface="HY견고딕" pitchFamily="18" charset="-127"/>
                <a:sym typeface="HY???" charset="0"/>
              </a:rPr>
              <a:t>?</a:t>
            </a:r>
            <a:endParaRPr lang="ko-KR" altLang="en-US" sz="32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accent5">
                    <a:lumMod val="50000"/>
                  </a:schemeClr>
                </a:solidFill>
                <a:latin typeface="HY견고딕" pitchFamily="18" charset="-127"/>
                <a:ea typeface="HY견고딕" pitchFamily="18" charset="-127"/>
                <a:sym typeface="HY???" charset="0"/>
              </a:rPr>
              <a:t>본문</a:t>
            </a:r>
            <a:r>
              <a:rPr lang="ko-KR" altLang="en-US" sz="2100" dirty="0">
                <a:solidFill>
                  <a:schemeClr val="bg2">
                    <a:lumMod val="25000"/>
                  </a:schemeClr>
                </a:solidFill>
                <a:latin typeface="HY견고딕" pitchFamily="18" charset="-127"/>
                <a:ea typeface="HY견고딕" pitchFamily="18" charset="-127"/>
                <a:sym typeface="HY???" charset="0"/>
              </a:rPr>
              <a:t> </a:t>
            </a:r>
            <a:endParaRPr lang="en-US" altLang="ko-KR" sz="21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bg2">
                    <a:lumMod val="25000"/>
                  </a:schemeClr>
                </a:solidFill>
                <a:latin typeface="HY견고딕" pitchFamily="18" charset="-127"/>
                <a:ea typeface="HY견고딕" pitchFamily="18" charset="-127"/>
                <a:sym typeface="HY???" charset="0"/>
              </a:rPr>
              <a:t>본문</a:t>
            </a:r>
            <a:endParaRPr lang="en-US" altLang="ko-KR" sz="21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bg2">
                    <a:lumMod val="25000"/>
                  </a:schemeClr>
                </a:solidFill>
                <a:latin typeface="HY견고딕" pitchFamily="18" charset="-127"/>
                <a:ea typeface="HY견고딕" pitchFamily="18" charset="-127"/>
                <a:sym typeface="HY???" charset="0"/>
              </a:rPr>
              <a:t>본문 </a:t>
            </a:r>
            <a:endParaRPr lang="en-US" altLang="ko-KR" sz="2100" dirty="0">
              <a:solidFill>
                <a:schemeClr val="bg2">
                  <a:lumMod val="25000"/>
                </a:schemeClr>
              </a:solidFill>
              <a:latin typeface="HY견고딕" pitchFamily="18" charset="-127"/>
              <a:ea typeface="HY견고딕" pitchFamily="18" charset="-127"/>
              <a:sym typeface="HY???" charset="0"/>
            </a:endParaRPr>
          </a:p>
        </p:txBody>
      </p:sp>
      <p:sp>
        <p:nvSpPr>
          <p:cNvPr id="4" name="날짜 개체 틀 3"/>
          <p:cNvSpPr>
            <a:spLocks noGrp="1"/>
          </p:cNvSpPr>
          <p:nvPr>
            <p:ph type="dt" sz="half" idx="10"/>
          </p:nvPr>
        </p:nvSpPr>
        <p:spPr>
          <a:xfrm>
            <a:off x="628650" y="6356352"/>
            <a:ext cx="2057400" cy="365125"/>
          </a:xfrm>
          <a:prstGeom prst="rect">
            <a:avLst/>
          </a:prstGeom>
        </p:spPr>
        <p:txBody>
          <a:bodyPr/>
          <a:lstStyle>
            <a:lvl1pPr>
              <a:defRPr sz="1300">
                <a:latin typeface="+mn-ea"/>
                <a:ea typeface="+mn-ea"/>
              </a:defRPr>
            </a:lvl1pPr>
          </a:lstStyle>
          <a:p>
            <a:fld id="{73909CBE-2183-44CC-A089-CFE821C67804}" type="datetime1">
              <a:rPr lang="ko-KR" altLang="en-US" smtClean="0">
                <a:solidFill>
                  <a:srgbClr val="000000"/>
                </a:solidFill>
              </a:rPr>
              <a:pPr/>
              <a:t>2018-09-13</a:t>
            </a:fld>
            <a:endParaRPr lang="ko-KR" altLang="en-US" dirty="0">
              <a:solidFill>
                <a:srgbClr val="000000"/>
              </a:solidFill>
            </a:endParaRPr>
          </a:p>
        </p:txBody>
      </p:sp>
      <p:sp>
        <p:nvSpPr>
          <p:cNvPr id="5" name="바닥글 개체 틀 4"/>
          <p:cNvSpPr>
            <a:spLocks noGrp="1"/>
          </p:cNvSpPr>
          <p:nvPr>
            <p:ph type="ftr" sz="quarter" idx="11"/>
          </p:nvPr>
        </p:nvSpPr>
        <p:spPr>
          <a:xfrm>
            <a:off x="3028951" y="6356352"/>
            <a:ext cx="3086100" cy="365125"/>
          </a:xfrm>
          <a:prstGeom prst="rect">
            <a:avLst/>
          </a:prstGeom>
        </p:spPr>
        <p:txBody>
          <a:bodyPr/>
          <a:lstStyle>
            <a:lvl1pPr>
              <a:defRPr sz="600">
                <a:latin typeface="+mn-ea"/>
                <a:ea typeface="+mn-ea"/>
              </a:defRPr>
            </a:lvl1pPr>
          </a:lstStyle>
          <a:p>
            <a:endParaRPr lang="ko-KR" altLang="en-US" dirty="0">
              <a:solidFill>
                <a:srgbClr val="000000"/>
              </a:solidFill>
            </a:endParaRPr>
          </a:p>
        </p:txBody>
      </p:sp>
      <p:sp>
        <p:nvSpPr>
          <p:cNvPr id="6" name="슬라이드 번호 개체 틀 5"/>
          <p:cNvSpPr>
            <a:spLocks noGrp="1"/>
          </p:cNvSpPr>
          <p:nvPr>
            <p:ph type="sldNum" sz="quarter" idx="12"/>
          </p:nvPr>
        </p:nvSpPr>
        <p:spPr>
          <a:xfrm>
            <a:off x="6457950" y="6356352"/>
            <a:ext cx="2057400" cy="365125"/>
          </a:xfrm>
          <a:prstGeom prst="rect">
            <a:avLst/>
          </a:prstGeom>
        </p:spPr>
        <p:txBody>
          <a:bodyPr/>
          <a:lstStyle/>
          <a:p>
            <a:fld id="{10A085E5-A791-4BD0-8A7D-6D9E3D0CC847}" type="slidenum">
              <a:rPr lang="ko-KR" altLang="en-US" smtClean="0">
                <a:solidFill>
                  <a:srgbClr val="000000"/>
                </a:solidFill>
              </a:rPr>
              <a:pPr/>
              <a:t>‹#›</a:t>
            </a:fld>
            <a:endParaRPr lang="ko-KR" altLang="en-US">
              <a:solidFill>
                <a:srgbClr val="000000"/>
              </a:solidFill>
            </a:endParaRPr>
          </a:p>
        </p:txBody>
      </p:sp>
      <p:sp>
        <p:nvSpPr>
          <p:cNvPr id="7" name="순서도: 처리 6"/>
          <p:cNvSpPr/>
          <p:nvPr userDrawn="1"/>
        </p:nvSpPr>
        <p:spPr>
          <a:xfrm>
            <a:off x="0" y="0"/>
            <a:ext cx="9144000" cy="496787"/>
          </a:xfrm>
          <a:prstGeom prst="flowChartProcess">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55" tIns="33677" rIns="67355" bIns="33677" rtlCol="0" anchor="ctr"/>
          <a:lstStyle/>
          <a:p>
            <a:pPr algn="ctr" fontAlgn="base">
              <a:spcBef>
                <a:spcPct val="0"/>
              </a:spcBef>
              <a:spcAft>
                <a:spcPct val="0"/>
              </a:spcAft>
            </a:pPr>
            <a:endParaRPr kumimoji="1" lang="ko-KR" altLang="en-US" sz="1600">
              <a:solidFill>
                <a:srgbClr val="FFFFFF"/>
              </a:solidFill>
            </a:endParaRPr>
          </a:p>
        </p:txBody>
      </p:sp>
      <p:cxnSp>
        <p:nvCxnSpPr>
          <p:cNvPr id="8" name="직선 연결선 7"/>
          <p:cNvCxnSpPr/>
          <p:nvPr userDrawn="1"/>
        </p:nvCxnSpPr>
        <p:spPr>
          <a:xfrm>
            <a:off x="0" y="593685"/>
            <a:ext cx="9144000" cy="0"/>
          </a:xfrm>
          <a:prstGeom prst="line">
            <a:avLst/>
          </a:prstGeom>
          <a:ln w="444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그림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82282" y="87379"/>
            <a:ext cx="899081" cy="756844"/>
          </a:xfrm>
          <a:prstGeom prst="rect">
            <a:avLst/>
          </a:prstGeom>
        </p:spPr>
      </p:pic>
    </p:spTree>
    <p:extLst>
      <p:ext uri="{BB962C8B-B14F-4D97-AF65-F5344CB8AC3E}">
        <p14:creationId xmlns:p14="http://schemas.microsoft.com/office/powerpoint/2010/main" val="1722244054"/>
      </p:ext>
    </p:extLst>
  </p:cSld>
  <p:clrMapOvr>
    <a:masterClrMapping/>
  </p:clrMapOvr>
  <p:extLst mod="1">
    <p:ext uri="{DCECCB84-F9BA-43D5-87BE-67443E8EF086}">
      <p15:sldGuideLst xmlns:p15="http://schemas.microsoft.com/office/powerpoint/2012/main" xmlns="">
        <p15:guide id="1" orient="horz" pos="3072" userDrawn="1">
          <p15:clr>
            <a:srgbClr val="FBAE40"/>
          </p15:clr>
        </p15:guide>
        <p15:guide id="2" pos="409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p:bgPr>
        <a:solidFill>
          <a:schemeClr val="bg1"/>
        </a:solidFill>
        <a:effectLst/>
      </p:bgPr>
    </p:bg>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xmlns="" id="{41EEB9F7-B8C4-48B6-8B14-4EB696AE9B2F}"/>
              </a:ext>
            </a:extLst>
          </p:cNvPr>
          <p:cNvSpPr>
            <a:spLocks noChangeArrowheads="1"/>
          </p:cNvSpPr>
          <p:nvPr userDrawn="1"/>
        </p:nvSpPr>
        <p:spPr bwMode="auto">
          <a:xfrm>
            <a:off x="0" y="6713538"/>
            <a:ext cx="9144000" cy="144462"/>
          </a:xfrm>
          <a:prstGeom prst="rect">
            <a:avLst/>
          </a:prstGeom>
          <a:solidFill>
            <a:srgbClr val="3366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kumimoji="1" sz="1600">
                <a:solidFill>
                  <a:schemeClr val="tx1"/>
                </a:solidFill>
                <a:latin typeface="휴먼둥근헤드라인" pitchFamily="18" charset="-127"/>
                <a:ea typeface="굴림" pitchFamily="50" charset="-127"/>
              </a:defRPr>
            </a:lvl1pPr>
            <a:lvl2pPr marL="742950" indent="-285750" eaLnBrk="0" hangingPunct="0">
              <a:defRPr kumimoji="1" sz="1600">
                <a:solidFill>
                  <a:schemeClr val="tx1"/>
                </a:solidFill>
                <a:latin typeface="휴먼둥근헤드라인" pitchFamily="18" charset="-127"/>
                <a:ea typeface="굴림" pitchFamily="50" charset="-127"/>
              </a:defRPr>
            </a:lvl2pPr>
            <a:lvl3pPr marL="1143000" indent="-228600" eaLnBrk="0" hangingPunct="0">
              <a:defRPr kumimoji="1" sz="1600">
                <a:solidFill>
                  <a:schemeClr val="tx1"/>
                </a:solidFill>
                <a:latin typeface="휴먼둥근헤드라인" pitchFamily="18" charset="-127"/>
                <a:ea typeface="굴림" pitchFamily="50" charset="-127"/>
              </a:defRPr>
            </a:lvl3pPr>
            <a:lvl4pPr marL="1600200" indent="-228600" eaLnBrk="0" hangingPunct="0">
              <a:defRPr kumimoji="1" sz="1600">
                <a:solidFill>
                  <a:schemeClr val="tx1"/>
                </a:solidFill>
                <a:latin typeface="휴먼둥근헤드라인" pitchFamily="18" charset="-127"/>
                <a:ea typeface="굴림" pitchFamily="50" charset="-127"/>
              </a:defRPr>
            </a:lvl4pPr>
            <a:lvl5pPr marL="2057400" indent="-228600" eaLnBrk="0" hangingPunct="0">
              <a:defRPr kumimoji="1" sz="1600">
                <a:solidFill>
                  <a:schemeClr val="tx1"/>
                </a:solidFill>
                <a:latin typeface="휴먼둥근헤드라인" pitchFamily="18" charset="-127"/>
                <a:ea typeface="굴림" pitchFamily="50" charset="-127"/>
              </a:defRPr>
            </a:lvl5pPr>
            <a:lvl6pPr marL="25146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6pPr>
            <a:lvl7pPr marL="29718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7pPr>
            <a:lvl8pPr marL="34290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8pPr>
            <a:lvl9pPr marL="38862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9pPr>
          </a:lstStyle>
          <a:p>
            <a:pPr eaLnBrk="1" fontAlgn="base" hangingPunct="1">
              <a:spcBef>
                <a:spcPct val="0"/>
              </a:spcBef>
              <a:spcAft>
                <a:spcPct val="0"/>
              </a:spcAft>
              <a:defRPr/>
            </a:pPr>
            <a:endParaRPr lang="ko-KR" altLang="en-US">
              <a:solidFill>
                <a:srgbClr val="000000"/>
              </a:solidFill>
              <a:ea typeface="휴먼둥근헤드라인" pitchFamily="18" charset="-127"/>
            </a:endParaRPr>
          </a:p>
        </p:txBody>
      </p:sp>
      <p:sp>
        <p:nvSpPr>
          <p:cNvPr id="5" name="Rectangle 8">
            <a:extLst>
              <a:ext uri="{FF2B5EF4-FFF2-40B4-BE49-F238E27FC236}">
                <a16:creationId xmlns:a16="http://schemas.microsoft.com/office/drawing/2014/main" xmlns="" id="{1148F52A-43DB-4906-9997-875D6DCE3018}"/>
              </a:ext>
            </a:extLst>
          </p:cNvPr>
          <p:cNvSpPr>
            <a:spLocks noChangeArrowheads="1"/>
          </p:cNvSpPr>
          <p:nvPr userDrawn="1"/>
        </p:nvSpPr>
        <p:spPr bwMode="auto">
          <a:xfrm>
            <a:off x="0" y="6597650"/>
            <a:ext cx="9144000" cy="71438"/>
          </a:xfrm>
          <a:prstGeom prst="rect">
            <a:avLst/>
          </a:prstGeom>
          <a:solidFill>
            <a:srgbClr val="3366FF">
              <a:alpha val="7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kumimoji="1" sz="1600">
                <a:solidFill>
                  <a:schemeClr val="tx1"/>
                </a:solidFill>
                <a:latin typeface="휴먼둥근헤드라인" pitchFamily="18" charset="-127"/>
                <a:ea typeface="굴림" pitchFamily="50" charset="-127"/>
              </a:defRPr>
            </a:lvl1pPr>
            <a:lvl2pPr marL="742950" indent="-285750" eaLnBrk="0" hangingPunct="0">
              <a:defRPr kumimoji="1" sz="1600">
                <a:solidFill>
                  <a:schemeClr val="tx1"/>
                </a:solidFill>
                <a:latin typeface="휴먼둥근헤드라인" pitchFamily="18" charset="-127"/>
                <a:ea typeface="굴림" pitchFamily="50" charset="-127"/>
              </a:defRPr>
            </a:lvl2pPr>
            <a:lvl3pPr marL="1143000" indent="-228600" eaLnBrk="0" hangingPunct="0">
              <a:defRPr kumimoji="1" sz="1600">
                <a:solidFill>
                  <a:schemeClr val="tx1"/>
                </a:solidFill>
                <a:latin typeface="휴먼둥근헤드라인" pitchFamily="18" charset="-127"/>
                <a:ea typeface="굴림" pitchFamily="50" charset="-127"/>
              </a:defRPr>
            </a:lvl3pPr>
            <a:lvl4pPr marL="1600200" indent="-228600" eaLnBrk="0" hangingPunct="0">
              <a:defRPr kumimoji="1" sz="1600">
                <a:solidFill>
                  <a:schemeClr val="tx1"/>
                </a:solidFill>
                <a:latin typeface="휴먼둥근헤드라인" pitchFamily="18" charset="-127"/>
                <a:ea typeface="굴림" pitchFamily="50" charset="-127"/>
              </a:defRPr>
            </a:lvl4pPr>
            <a:lvl5pPr marL="2057400" indent="-228600" eaLnBrk="0" hangingPunct="0">
              <a:defRPr kumimoji="1" sz="1600">
                <a:solidFill>
                  <a:schemeClr val="tx1"/>
                </a:solidFill>
                <a:latin typeface="휴먼둥근헤드라인" pitchFamily="18" charset="-127"/>
                <a:ea typeface="굴림" pitchFamily="50" charset="-127"/>
              </a:defRPr>
            </a:lvl5pPr>
            <a:lvl6pPr marL="25146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6pPr>
            <a:lvl7pPr marL="29718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7pPr>
            <a:lvl8pPr marL="34290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8pPr>
            <a:lvl9pPr marL="38862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9pPr>
          </a:lstStyle>
          <a:p>
            <a:pPr eaLnBrk="1" fontAlgn="base" hangingPunct="1">
              <a:spcBef>
                <a:spcPct val="0"/>
              </a:spcBef>
              <a:spcAft>
                <a:spcPct val="0"/>
              </a:spcAft>
              <a:defRPr/>
            </a:pPr>
            <a:endParaRPr lang="ko-KR" altLang="en-US">
              <a:solidFill>
                <a:srgbClr val="000000"/>
              </a:solidFill>
              <a:ea typeface="휴먼둥근헤드라인" pitchFamily="18" charset="-127"/>
            </a:endParaRPr>
          </a:p>
        </p:txBody>
      </p:sp>
      <p:pic>
        <p:nvPicPr>
          <p:cNvPr id="6" name="Picture 9" descr="무제-1">
            <a:extLst>
              <a:ext uri="{FF2B5EF4-FFF2-40B4-BE49-F238E27FC236}">
                <a16:creationId xmlns:a16="http://schemas.microsoft.com/office/drawing/2014/main" xmlns="" id="{813316FD-4923-49A5-9765-5CA7992F421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93863" y="-4763"/>
            <a:ext cx="7450137" cy="253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xmlns="" id="{8C9CFE68-BEBF-4CDF-A5EA-1B4FB14308B9}"/>
              </a:ext>
            </a:extLst>
          </p:cNvPr>
          <p:cNvSpPr>
            <a:spLocks noChangeArrowheads="1"/>
          </p:cNvSpPr>
          <p:nvPr userDrawn="1"/>
        </p:nvSpPr>
        <p:spPr bwMode="auto">
          <a:xfrm>
            <a:off x="0" y="0"/>
            <a:ext cx="9144000" cy="6858000"/>
          </a:xfrm>
          <a:prstGeom prst="rect">
            <a:avLst/>
          </a:prstGeom>
          <a:noFill/>
          <a:ln w="19050" algn="ctr">
            <a:solidFill>
              <a:srgbClr val="3333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1600">
                <a:solidFill>
                  <a:schemeClr val="tx1"/>
                </a:solidFill>
                <a:latin typeface="휴먼둥근헤드라인" pitchFamily="18" charset="-127"/>
                <a:ea typeface="굴림" pitchFamily="50" charset="-127"/>
              </a:defRPr>
            </a:lvl1pPr>
            <a:lvl2pPr marL="742950" indent="-285750" eaLnBrk="0" hangingPunct="0">
              <a:defRPr kumimoji="1" sz="1600">
                <a:solidFill>
                  <a:schemeClr val="tx1"/>
                </a:solidFill>
                <a:latin typeface="휴먼둥근헤드라인" pitchFamily="18" charset="-127"/>
                <a:ea typeface="굴림" pitchFamily="50" charset="-127"/>
              </a:defRPr>
            </a:lvl2pPr>
            <a:lvl3pPr marL="1143000" indent="-228600" eaLnBrk="0" hangingPunct="0">
              <a:defRPr kumimoji="1" sz="1600">
                <a:solidFill>
                  <a:schemeClr val="tx1"/>
                </a:solidFill>
                <a:latin typeface="휴먼둥근헤드라인" pitchFamily="18" charset="-127"/>
                <a:ea typeface="굴림" pitchFamily="50" charset="-127"/>
              </a:defRPr>
            </a:lvl3pPr>
            <a:lvl4pPr marL="1600200" indent="-228600" eaLnBrk="0" hangingPunct="0">
              <a:defRPr kumimoji="1" sz="1600">
                <a:solidFill>
                  <a:schemeClr val="tx1"/>
                </a:solidFill>
                <a:latin typeface="휴먼둥근헤드라인" pitchFamily="18" charset="-127"/>
                <a:ea typeface="굴림" pitchFamily="50" charset="-127"/>
              </a:defRPr>
            </a:lvl4pPr>
            <a:lvl5pPr marL="2057400" indent="-228600" eaLnBrk="0" hangingPunct="0">
              <a:defRPr kumimoji="1" sz="1600">
                <a:solidFill>
                  <a:schemeClr val="tx1"/>
                </a:solidFill>
                <a:latin typeface="휴먼둥근헤드라인" pitchFamily="18" charset="-127"/>
                <a:ea typeface="굴림" pitchFamily="50" charset="-127"/>
              </a:defRPr>
            </a:lvl5pPr>
            <a:lvl6pPr marL="25146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6pPr>
            <a:lvl7pPr marL="29718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7pPr>
            <a:lvl8pPr marL="34290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8pPr>
            <a:lvl9pPr marL="3886200" indent="-228600" eaLnBrk="0" fontAlgn="base" hangingPunct="0">
              <a:spcBef>
                <a:spcPct val="0"/>
              </a:spcBef>
              <a:spcAft>
                <a:spcPct val="0"/>
              </a:spcAft>
              <a:defRPr kumimoji="1" sz="1600">
                <a:solidFill>
                  <a:schemeClr val="tx1"/>
                </a:solidFill>
                <a:latin typeface="휴먼둥근헤드라인" pitchFamily="18" charset="-127"/>
                <a:ea typeface="굴림" pitchFamily="50" charset="-127"/>
              </a:defRPr>
            </a:lvl9pPr>
          </a:lstStyle>
          <a:p>
            <a:pPr eaLnBrk="1" fontAlgn="base" hangingPunct="1">
              <a:spcBef>
                <a:spcPct val="0"/>
              </a:spcBef>
              <a:spcAft>
                <a:spcPct val="0"/>
              </a:spcAft>
              <a:defRPr/>
            </a:pPr>
            <a:endParaRPr lang="ko-KR" altLang="en-US">
              <a:solidFill>
                <a:srgbClr val="000000"/>
              </a:solidFill>
              <a:ea typeface="휴먼둥근헤드라인" pitchFamily="18" charset="-127"/>
            </a:endParaRPr>
          </a:p>
        </p:txBody>
      </p:sp>
      <p:sp>
        <p:nvSpPr>
          <p:cNvPr id="4098" name="Rectangle 2"/>
          <p:cNvSpPr>
            <a:spLocks noGrp="1" noChangeArrowheads="1"/>
          </p:cNvSpPr>
          <p:nvPr>
            <p:ph type="ctrTitle"/>
          </p:nvPr>
        </p:nvSpPr>
        <p:spPr>
          <a:xfrm>
            <a:off x="685800" y="2130425"/>
            <a:ext cx="7772400" cy="1470025"/>
          </a:xfrm>
        </p:spPr>
        <p:txBody>
          <a:bodyPr/>
          <a:lstStyle>
            <a:lvl1pPr>
              <a:defRPr/>
            </a:lvl1pPr>
          </a:lstStyle>
          <a:p>
            <a:r>
              <a:rPr lang="ko-KR" altLang="en-US"/>
              <a:t>마스터 제목 스타일 편집</a:t>
            </a:r>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ko-KR" altLang="en-US"/>
              <a:t>마스터 부제목 스타일 편집</a:t>
            </a:r>
          </a:p>
        </p:txBody>
      </p:sp>
      <p:sp>
        <p:nvSpPr>
          <p:cNvPr id="8" name="Rectangle 4">
            <a:extLst>
              <a:ext uri="{FF2B5EF4-FFF2-40B4-BE49-F238E27FC236}">
                <a16:creationId xmlns:a16="http://schemas.microsoft.com/office/drawing/2014/main" xmlns="" id="{5BC4DE47-7363-40D7-9AB5-1F6B5E4FD13E}"/>
              </a:ext>
            </a:extLst>
          </p:cNvPr>
          <p:cNvSpPr>
            <a:spLocks noGrp="1" noChangeArrowheads="1"/>
          </p:cNvSpPr>
          <p:nvPr>
            <p:ph type="dt" sz="half" idx="10"/>
          </p:nvPr>
        </p:nvSpPr>
        <p:spPr/>
        <p:txBody>
          <a:bodyPr/>
          <a:lstStyle>
            <a:lvl1pPr>
              <a:defRPr/>
            </a:lvl1pPr>
          </a:lstStyle>
          <a:p>
            <a:pPr>
              <a:defRPr/>
            </a:pPr>
            <a:endParaRPr lang="en-US" altLang="ko-KR">
              <a:solidFill>
                <a:srgbClr val="000000"/>
              </a:solidFill>
            </a:endParaRPr>
          </a:p>
        </p:txBody>
      </p:sp>
      <p:sp>
        <p:nvSpPr>
          <p:cNvPr id="9" name="Rectangle 5">
            <a:extLst>
              <a:ext uri="{FF2B5EF4-FFF2-40B4-BE49-F238E27FC236}">
                <a16:creationId xmlns:a16="http://schemas.microsoft.com/office/drawing/2014/main" xmlns="" id="{214326D7-F804-4016-91C0-5FCFE1FCE6A4}"/>
              </a:ext>
            </a:extLst>
          </p:cNvPr>
          <p:cNvSpPr>
            <a:spLocks noGrp="1" noChangeArrowheads="1"/>
          </p:cNvSpPr>
          <p:nvPr>
            <p:ph type="ftr" sz="quarter" idx="11"/>
          </p:nvPr>
        </p:nvSpPr>
        <p:spPr/>
        <p:txBody>
          <a:bodyPr/>
          <a:lstStyle>
            <a:lvl1pPr>
              <a:defRPr/>
            </a:lvl1pPr>
          </a:lstStyle>
          <a:p>
            <a:pPr>
              <a:defRPr/>
            </a:pPr>
            <a:endParaRPr lang="en-US" altLang="ko-KR">
              <a:solidFill>
                <a:srgbClr val="000000"/>
              </a:solidFill>
            </a:endParaRPr>
          </a:p>
        </p:txBody>
      </p:sp>
      <p:sp>
        <p:nvSpPr>
          <p:cNvPr id="10" name="Rectangle 6">
            <a:extLst>
              <a:ext uri="{FF2B5EF4-FFF2-40B4-BE49-F238E27FC236}">
                <a16:creationId xmlns:a16="http://schemas.microsoft.com/office/drawing/2014/main" xmlns="" id="{69AE6B5E-F4B3-429C-9853-8BBA254607BD}"/>
              </a:ext>
            </a:extLst>
          </p:cNvPr>
          <p:cNvSpPr>
            <a:spLocks noGrp="1" noChangeArrowheads="1"/>
          </p:cNvSpPr>
          <p:nvPr>
            <p:ph type="sldNum" sz="quarter" idx="12"/>
          </p:nvPr>
        </p:nvSpPr>
        <p:spPr/>
        <p:txBody>
          <a:bodyPr/>
          <a:lstStyle>
            <a:lvl1pPr>
              <a:defRPr/>
            </a:lvl1pPr>
          </a:lstStyle>
          <a:p>
            <a:fld id="{F5CC1FCB-FDA5-4A1A-BA68-D97C31A3A0DB}"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58099393"/>
      </p:ext>
    </p:extLst>
  </p:cSld>
  <p:clrMapOvr>
    <a:masterClrMapping/>
  </p:clrMapOvr>
  <p:transition>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a:extLst>
              <a:ext uri="{FF2B5EF4-FFF2-40B4-BE49-F238E27FC236}">
                <a16:creationId xmlns:a16="http://schemas.microsoft.com/office/drawing/2014/main" xmlns="" id="{FA7FC036-D11B-4D8B-941C-686A04DC8940}"/>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7B825757-600B-4D96-B3D7-FA3AE57CE189}"/>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06A24FEE-EF07-419C-88D5-FABB6B97981E}"/>
              </a:ext>
            </a:extLst>
          </p:cNvPr>
          <p:cNvSpPr>
            <a:spLocks noGrp="1" noChangeArrowheads="1"/>
          </p:cNvSpPr>
          <p:nvPr>
            <p:ph type="sldNum" sz="quarter" idx="12"/>
          </p:nvPr>
        </p:nvSpPr>
        <p:spPr>
          <a:ln/>
        </p:spPr>
        <p:txBody>
          <a:bodyPr/>
          <a:lstStyle>
            <a:lvl1pPr>
              <a:defRPr/>
            </a:lvl1pPr>
          </a:lstStyle>
          <a:p>
            <a:fld id="{2675A0AA-0369-439E-8BA3-07711A8E5668}"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49390354"/>
      </p:ext>
    </p:extLst>
  </p:cSld>
  <p:clrMapOvr>
    <a:masterClrMapping/>
  </p:clrMapOvr>
  <p:transition>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a:t>마스터 텍스트 스타일을 편집합니다</a:t>
            </a:r>
          </a:p>
        </p:txBody>
      </p:sp>
      <p:sp>
        <p:nvSpPr>
          <p:cNvPr id="4" name="Rectangle 4">
            <a:extLst>
              <a:ext uri="{FF2B5EF4-FFF2-40B4-BE49-F238E27FC236}">
                <a16:creationId xmlns:a16="http://schemas.microsoft.com/office/drawing/2014/main" xmlns="" id="{4721733F-D81C-45B7-99D1-DD5EA3AA3C33}"/>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28EAE11C-508B-4F09-BEE4-B35879A8A692}"/>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75501AEC-EAE2-4C41-9362-DF4E01B11C1D}"/>
              </a:ext>
            </a:extLst>
          </p:cNvPr>
          <p:cNvSpPr>
            <a:spLocks noGrp="1" noChangeArrowheads="1"/>
          </p:cNvSpPr>
          <p:nvPr>
            <p:ph type="sldNum" sz="quarter" idx="12"/>
          </p:nvPr>
        </p:nvSpPr>
        <p:spPr>
          <a:ln/>
        </p:spPr>
        <p:txBody>
          <a:bodyPr/>
          <a:lstStyle>
            <a:lvl1pPr>
              <a:defRPr/>
            </a:lvl1pPr>
          </a:lstStyle>
          <a:p>
            <a:fld id="{9BFC3734-5BFD-4AA8-9B8C-C1B0C1557903}"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411770475"/>
      </p:ext>
    </p:extLst>
  </p:cSld>
  <p:clrMapOvr>
    <a:masterClrMapping/>
  </p:clrMapOvr>
  <p:transition>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Rectangle 4">
            <a:extLst>
              <a:ext uri="{FF2B5EF4-FFF2-40B4-BE49-F238E27FC236}">
                <a16:creationId xmlns:a16="http://schemas.microsoft.com/office/drawing/2014/main" xmlns="" id="{B1215CFF-DF2A-44C6-A18F-991D578D5383}"/>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a:extLst>
              <a:ext uri="{FF2B5EF4-FFF2-40B4-BE49-F238E27FC236}">
                <a16:creationId xmlns:a16="http://schemas.microsoft.com/office/drawing/2014/main" xmlns="" id="{53C87A62-32C4-4A00-9957-F97EFCEF62FE}"/>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a:extLst>
              <a:ext uri="{FF2B5EF4-FFF2-40B4-BE49-F238E27FC236}">
                <a16:creationId xmlns:a16="http://schemas.microsoft.com/office/drawing/2014/main" xmlns="" id="{025B2E10-2771-45B4-A237-4467B9453EB5}"/>
              </a:ext>
            </a:extLst>
          </p:cNvPr>
          <p:cNvSpPr>
            <a:spLocks noGrp="1" noChangeArrowheads="1"/>
          </p:cNvSpPr>
          <p:nvPr>
            <p:ph type="sldNum" sz="quarter" idx="12"/>
          </p:nvPr>
        </p:nvSpPr>
        <p:spPr>
          <a:ln/>
        </p:spPr>
        <p:txBody>
          <a:bodyPr/>
          <a:lstStyle>
            <a:lvl1pPr>
              <a:defRPr/>
            </a:lvl1pPr>
          </a:lstStyle>
          <a:p>
            <a:fld id="{AC5A7A23-5B19-4962-ADB1-D2E7053468A2}"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044113387"/>
      </p:ext>
    </p:extLst>
  </p:cSld>
  <p:clrMapOvr>
    <a:masterClrMapping/>
  </p:clrMapOvr>
  <p:transition>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Rectangle 4">
            <a:extLst>
              <a:ext uri="{FF2B5EF4-FFF2-40B4-BE49-F238E27FC236}">
                <a16:creationId xmlns:a16="http://schemas.microsoft.com/office/drawing/2014/main" xmlns="" id="{D6E53E61-6820-48F0-A072-C055E54E062E}"/>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8" name="Rectangle 5">
            <a:extLst>
              <a:ext uri="{FF2B5EF4-FFF2-40B4-BE49-F238E27FC236}">
                <a16:creationId xmlns:a16="http://schemas.microsoft.com/office/drawing/2014/main" xmlns="" id="{80DA050C-87DB-4C8E-890D-8EC758AAD2A3}"/>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9" name="Rectangle 6">
            <a:extLst>
              <a:ext uri="{FF2B5EF4-FFF2-40B4-BE49-F238E27FC236}">
                <a16:creationId xmlns:a16="http://schemas.microsoft.com/office/drawing/2014/main" xmlns="" id="{E7ADFE93-0111-4B0A-88F9-C7D85976916A}"/>
              </a:ext>
            </a:extLst>
          </p:cNvPr>
          <p:cNvSpPr>
            <a:spLocks noGrp="1" noChangeArrowheads="1"/>
          </p:cNvSpPr>
          <p:nvPr>
            <p:ph type="sldNum" sz="quarter" idx="12"/>
          </p:nvPr>
        </p:nvSpPr>
        <p:spPr>
          <a:ln/>
        </p:spPr>
        <p:txBody>
          <a:bodyPr/>
          <a:lstStyle>
            <a:lvl1pPr>
              <a:defRPr/>
            </a:lvl1pPr>
          </a:lstStyle>
          <a:p>
            <a:fld id="{ADE3281F-B014-4852-8157-87E6368A2FD5}"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219963580"/>
      </p:ext>
    </p:extLst>
  </p:cSld>
  <p:clrMapOvr>
    <a:masterClrMapping/>
  </p:clrMapOvr>
  <p:transition>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Rectangle 4">
            <a:extLst>
              <a:ext uri="{FF2B5EF4-FFF2-40B4-BE49-F238E27FC236}">
                <a16:creationId xmlns:a16="http://schemas.microsoft.com/office/drawing/2014/main" xmlns="" id="{33171362-39DD-4723-ADC8-8C8B6B440D90}"/>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a:extLst>
              <a:ext uri="{FF2B5EF4-FFF2-40B4-BE49-F238E27FC236}">
                <a16:creationId xmlns:a16="http://schemas.microsoft.com/office/drawing/2014/main" xmlns="" id="{D04A1C2A-9648-4BBE-B4C3-362D1DF53DD3}"/>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a:extLst>
              <a:ext uri="{FF2B5EF4-FFF2-40B4-BE49-F238E27FC236}">
                <a16:creationId xmlns:a16="http://schemas.microsoft.com/office/drawing/2014/main" xmlns="" id="{2BDE752C-DF32-4F8C-9D78-D681D563FDF3}"/>
              </a:ext>
            </a:extLst>
          </p:cNvPr>
          <p:cNvSpPr>
            <a:spLocks noGrp="1" noChangeArrowheads="1"/>
          </p:cNvSpPr>
          <p:nvPr>
            <p:ph type="sldNum" sz="quarter" idx="12"/>
          </p:nvPr>
        </p:nvSpPr>
        <p:spPr>
          <a:ln/>
        </p:spPr>
        <p:txBody>
          <a:bodyPr/>
          <a:lstStyle>
            <a:lvl1pPr>
              <a:defRPr/>
            </a:lvl1pPr>
          </a:lstStyle>
          <a:p>
            <a:fld id="{68C698BF-9C5C-4F3E-A79F-28732F3F6917}"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215150542"/>
      </p:ext>
    </p:extLst>
  </p:cSld>
  <p:clrMapOvr>
    <a:masterClrMapping/>
  </p:clrMapOvr>
  <p:transition>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DE241AED-D9E3-40C4-A19D-6BE189F4C520}"/>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3" name="Rectangle 5">
            <a:extLst>
              <a:ext uri="{FF2B5EF4-FFF2-40B4-BE49-F238E27FC236}">
                <a16:creationId xmlns:a16="http://schemas.microsoft.com/office/drawing/2014/main" xmlns="" id="{87D5C887-9F87-47C2-88A8-20BE759BE854}"/>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4" name="Rectangle 6">
            <a:extLst>
              <a:ext uri="{FF2B5EF4-FFF2-40B4-BE49-F238E27FC236}">
                <a16:creationId xmlns:a16="http://schemas.microsoft.com/office/drawing/2014/main" xmlns="" id="{1B83BE64-D4CD-4485-9EF3-A48CDA94C70B}"/>
              </a:ext>
            </a:extLst>
          </p:cNvPr>
          <p:cNvSpPr>
            <a:spLocks noGrp="1" noChangeArrowheads="1"/>
          </p:cNvSpPr>
          <p:nvPr>
            <p:ph type="sldNum" sz="quarter" idx="12"/>
          </p:nvPr>
        </p:nvSpPr>
        <p:spPr>
          <a:ln/>
        </p:spPr>
        <p:txBody>
          <a:bodyPr/>
          <a:lstStyle>
            <a:lvl1pPr>
              <a:defRPr/>
            </a:lvl1pPr>
          </a:lstStyle>
          <a:p>
            <a:fld id="{D59C24BC-EDB8-4DF7-9027-393BC788C072}"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895096331"/>
      </p:ext>
    </p:extLst>
  </p:cSld>
  <p:clrMapOvr>
    <a:masterClrMapping/>
  </p:clrMapOvr>
  <p:transition>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Rectangle 4">
            <a:extLst>
              <a:ext uri="{FF2B5EF4-FFF2-40B4-BE49-F238E27FC236}">
                <a16:creationId xmlns:a16="http://schemas.microsoft.com/office/drawing/2014/main" xmlns="" id="{0A8009CC-A77D-4630-818A-A326CD339491}"/>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a:extLst>
              <a:ext uri="{FF2B5EF4-FFF2-40B4-BE49-F238E27FC236}">
                <a16:creationId xmlns:a16="http://schemas.microsoft.com/office/drawing/2014/main" xmlns="" id="{4C33E057-AA87-4A5C-8C88-7470CC16887F}"/>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a:extLst>
              <a:ext uri="{FF2B5EF4-FFF2-40B4-BE49-F238E27FC236}">
                <a16:creationId xmlns:a16="http://schemas.microsoft.com/office/drawing/2014/main" xmlns="" id="{7E57E52F-1415-4734-BFAF-496E0F5E5999}"/>
              </a:ext>
            </a:extLst>
          </p:cNvPr>
          <p:cNvSpPr>
            <a:spLocks noGrp="1" noChangeArrowheads="1"/>
          </p:cNvSpPr>
          <p:nvPr>
            <p:ph type="sldNum" sz="quarter" idx="12"/>
          </p:nvPr>
        </p:nvSpPr>
        <p:spPr>
          <a:ln/>
        </p:spPr>
        <p:txBody>
          <a:bodyPr/>
          <a:lstStyle>
            <a:lvl1pPr>
              <a:defRPr/>
            </a:lvl1pPr>
          </a:lstStyle>
          <a:p>
            <a:fld id="{BA58D3E9-5175-455C-81D1-157B1AD2D2C7}"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669659561"/>
      </p:ext>
    </p:extLst>
  </p:cSld>
  <p:clrMapOvr>
    <a:masterClrMapping/>
  </p:clrMapOvr>
  <p:transition>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Rectangle 4">
            <a:extLst>
              <a:ext uri="{FF2B5EF4-FFF2-40B4-BE49-F238E27FC236}">
                <a16:creationId xmlns:a16="http://schemas.microsoft.com/office/drawing/2014/main" xmlns="" id="{E9C64001-04F1-4786-98FE-7D32747587C5}"/>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a:extLst>
              <a:ext uri="{FF2B5EF4-FFF2-40B4-BE49-F238E27FC236}">
                <a16:creationId xmlns:a16="http://schemas.microsoft.com/office/drawing/2014/main" xmlns="" id="{7C4E9E63-6CA5-4E6E-95C5-68838D718930}"/>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a:extLst>
              <a:ext uri="{FF2B5EF4-FFF2-40B4-BE49-F238E27FC236}">
                <a16:creationId xmlns:a16="http://schemas.microsoft.com/office/drawing/2014/main" xmlns="" id="{CE02C9C7-3804-41CD-8295-6E4234C7A6CA}"/>
              </a:ext>
            </a:extLst>
          </p:cNvPr>
          <p:cNvSpPr>
            <a:spLocks noGrp="1" noChangeArrowheads="1"/>
          </p:cNvSpPr>
          <p:nvPr>
            <p:ph type="sldNum" sz="quarter" idx="12"/>
          </p:nvPr>
        </p:nvSpPr>
        <p:spPr>
          <a:ln/>
        </p:spPr>
        <p:txBody>
          <a:bodyPr/>
          <a:lstStyle>
            <a:lvl1pPr>
              <a:defRPr/>
            </a:lvl1pPr>
          </a:lstStyle>
          <a:p>
            <a:fld id="{3B9E5AD2-3BDD-4C9A-8346-548185F2ED8C}"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064559216"/>
      </p:ext>
    </p:extLst>
  </p:cSld>
  <p:clrMapOvr>
    <a:masterClrMapping/>
  </p:clrMapOvr>
  <p:transition>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Rectangle 4">
            <a:extLst>
              <a:ext uri="{FF2B5EF4-FFF2-40B4-BE49-F238E27FC236}">
                <a16:creationId xmlns:a16="http://schemas.microsoft.com/office/drawing/2014/main" xmlns="" id="{C28513BD-5976-448C-9F28-1FEDE9F03447}"/>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a:extLst>
              <a:ext uri="{FF2B5EF4-FFF2-40B4-BE49-F238E27FC236}">
                <a16:creationId xmlns:a16="http://schemas.microsoft.com/office/drawing/2014/main" xmlns="" id="{9EB56457-6516-4306-BB67-441564B121E9}"/>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a:extLst>
              <a:ext uri="{FF2B5EF4-FFF2-40B4-BE49-F238E27FC236}">
                <a16:creationId xmlns:a16="http://schemas.microsoft.com/office/drawing/2014/main" xmlns="" id="{B1F36C15-061F-495E-B559-563852FFF12B}"/>
              </a:ext>
            </a:extLst>
          </p:cNvPr>
          <p:cNvSpPr>
            <a:spLocks noGrp="1" noChangeArrowheads="1"/>
          </p:cNvSpPr>
          <p:nvPr>
            <p:ph type="sldNum" sz="quarter" idx="12"/>
          </p:nvPr>
        </p:nvSpPr>
        <p:spPr>
          <a:ln/>
        </p:spPr>
        <p:txBody>
          <a:bodyPr/>
          <a:lstStyle>
            <a:lvl1pPr>
              <a:defRPr/>
            </a:lvl1pPr>
          </a:lstStyle>
          <a:p>
            <a:fld id="{AE2B0F39-5512-409D-8B26-B54027BE9B56}"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189694327"/>
      </p:ext>
    </p:extLst>
  </p:cSld>
  <p:clrMapOvr>
    <a:masterClrMapping/>
  </p:clrMapOvr>
  <p:transition>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a:extLst>
              <a:ext uri="{FF2B5EF4-FFF2-40B4-BE49-F238E27FC236}">
                <a16:creationId xmlns:a16="http://schemas.microsoft.com/office/drawing/2014/main" xmlns="" id="{0861D77B-CCC7-4303-BAEE-AE45F0248124}"/>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33763742-D62B-4759-8AFF-6DE4506E0C68}"/>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8DF2F8EB-3700-4BFA-A0B0-88971AE4551E}"/>
              </a:ext>
            </a:extLst>
          </p:cNvPr>
          <p:cNvSpPr>
            <a:spLocks noGrp="1" noChangeArrowheads="1"/>
          </p:cNvSpPr>
          <p:nvPr>
            <p:ph type="sldNum" sz="quarter" idx="12"/>
          </p:nvPr>
        </p:nvSpPr>
        <p:spPr>
          <a:ln/>
        </p:spPr>
        <p:txBody>
          <a:bodyPr/>
          <a:lstStyle>
            <a:lvl1pPr>
              <a:defRPr/>
            </a:lvl1pPr>
          </a:lstStyle>
          <a:p>
            <a:fld id="{9A11F679-8945-48D0-B0E6-6D6CA3779021}"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479565584"/>
      </p:ext>
    </p:extLst>
  </p:cSld>
  <p:clrMapOvr>
    <a:masterClrMapping/>
  </p:clrMapOvr>
  <p:transition>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4">
            <a:extLst>
              <a:ext uri="{FF2B5EF4-FFF2-40B4-BE49-F238E27FC236}">
                <a16:creationId xmlns:a16="http://schemas.microsoft.com/office/drawing/2014/main" xmlns="" id="{AF70F60B-B48B-45AF-B14F-E470D7C514B6}"/>
              </a:ext>
            </a:extLst>
          </p:cNvPr>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a:extLst>
              <a:ext uri="{FF2B5EF4-FFF2-40B4-BE49-F238E27FC236}">
                <a16:creationId xmlns:a16="http://schemas.microsoft.com/office/drawing/2014/main" xmlns="" id="{F981506F-7354-4957-9BAB-C382FF3BFD5E}"/>
              </a:ext>
            </a:extLst>
          </p:cNvPr>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a:extLst>
              <a:ext uri="{FF2B5EF4-FFF2-40B4-BE49-F238E27FC236}">
                <a16:creationId xmlns:a16="http://schemas.microsoft.com/office/drawing/2014/main" xmlns="" id="{6B3CBCE4-5C79-4893-833A-880088C8C6A2}"/>
              </a:ext>
            </a:extLst>
          </p:cNvPr>
          <p:cNvSpPr>
            <a:spLocks noGrp="1" noChangeArrowheads="1"/>
          </p:cNvSpPr>
          <p:nvPr>
            <p:ph type="sldNum" sz="quarter" idx="12"/>
          </p:nvPr>
        </p:nvSpPr>
        <p:spPr>
          <a:ln/>
        </p:spPr>
        <p:txBody>
          <a:bodyPr/>
          <a:lstStyle>
            <a:lvl1pPr>
              <a:defRPr/>
            </a:lvl1pPr>
          </a:lstStyle>
          <a:p>
            <a:fld id="{9DFF5EC3-6781-4C9D-A8EF-9D0EBAC2743A}"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336738534"/>
      </p:ext>
    </p:extLst>
  </p:cSld>
  <p:clrMapOvr>
    <a:masterClrMapping/>
  </p:clrMapOvr>
  <p:transition>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7_제목 및 내용">
    <p:bg>
      <p:bgPr>
        <a:solidFill>
          <a:schemeClr val="bg1"/>
        </a:solidFill>
        <a:effectLst/>
      </p:bgPr>
    </p:bg>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420289" y="897470"/>
            <a:ext cx="8303422" cy="5164323"/>
          </a:xfrm>
        </p:spPr>
        <p:txBody>
          <a:bodyPr anchor="t"/>
          <a:lstStyle>
            <a:lvl1pPr marL="29234" indent="0" algn="l">
              <a:lnSpc>
                <a:spcPct val="150000"/>
              </a:lnSpc>
              <a:buNone/>
              <a:defRPr sz="2400"/>
            </a:lvl1pPr>
          </a:lstStyle>
          <a:p>
            <a:pPr marL="39688" algn="l"/>
            <a:r>
              <a:rPr lang="ko-KR" altLang="en-US" sz="3200" dirty="0">
                <a:solidFill>
                  <a:schemeClr val="bg2">
                    <a:lumMod val="25000"/>
                  </a:schemeClr>
                </a:solidFill>
                <a:latin typeface="바탕" panose="02030600000101010101" pitchFamily="18" charset="-127"/>
                <a:ea typeface="바탕" panose="02030600000101010101" pitchFamily="18" charset="-127"/>
                <a:sym typeface="HY???" charset="0"/>
              </a:rPr>
              <a:t>■ </a:t>
            </a:r>
            <a:r>
              <a:rPr lang="ko-KR" altLang="en-US" sz="3200" dirty="0">
                <a:solidFill>
                  <a:schemeClr val="accent5">
                    <a:lumMod val="50000"/>
                  </a:schemeClr>
                </a:solidFill>
                <a:latin typeface="HY견고딕" pitchFamily="18" charset="-127"/>
                <a:ea typeface="HY견고딕" pitchFamily="18" charset="-127"/>
                <a:sym typeface="HY???" charset="0"/>
              </a:rPr>
              <a:t>제목</a:t>
            </a:r>
            <a:r>
              <a:rPr lang="en-US" altLang="ko-KR" sz="3200" dirty="0">
                <a:solidFill>
                  <a:schemeClr val="bg2">
                    <a:lumMod val="25000"/>
                  </a:schemeClr>
                </a:solidFill>
                <a:latin typeface="HY견고딕" pitchFamily="18" charset="-127"/>
                <a:ea typeface="HY견고딕" pitchFamily="18" charset="-127"/>
                <a:sym typeface="HY???" charset="0"/>
              </a:rPr>
              <a:t>?</a:t>
            </a:r>
            <a:endParaRPr lang="ko-KR" altLang="en-US" sz="32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accent5">
                    <a:lumMod val="50000"/>
                  </a:schemeClr>
                </a:solidFill>
                <a:latin typeface="HY견고딕" pitchFamily="18" charset="-127"/>
                <a:ea typeface="HY견고딕" pitchFamily="18" charset="-127"/>
                <a:sym typeface="HY???" charset="0"/>
              </a:rPr>
              <a:t>본문</a:t>
            </a:r>
            <a:r>
              <a:rPr lang="ko-KR" altLang="en-US" sz="2100" dirty="0">
                <a:solidFill>
                  <a:schemeClr val="bg2">
                    <a:lumMod val="25000"/>
                  </a:schemeClr>
                </a:solidFill>
                <a:latin typeface="HY견고딕" pitchFamily="18" charset="-127"/>
                <a:ea typeface="HY견고딕" pitchFamily="18" charset="-127"/>
                <a:sym typeface="HY???" charset="0"/>
              </a:rPr>
              <a:t> </a:t>
            </a:r>
            <a:endParaRPr lang="en-US" altLang="ko-KR" sz="21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bg2">
                    <a:lumMod val="25000"/>
                  </a:schemeClr>
                </a:solidFill>
                <a:latin typeface="HY견고딕" pitchFamily="18" charset="-127"/>
                <a:ea typeface="HY견고딕" pitchFamily="18" charset="-127"/>
                <a:sym typeface="HY???" charset="0"/>
              </a:rPr>
              <a:t>본문</a:t>
            </a:r>
            <a:endParaRPr lang="en-US" altLang="ko-KR" sz="2100" dirty="0">
              <a:solidFill>
                <a:schemeClr val="bg2">
                  <a:lumMod val="25000"/>
                </a:schemeClr>
              </a:solidFill>
              <a:latin typeface="HY견고딕" pitchFamily="18" charset="-127"/>
              <a:ea typeface="HY견고딕" pitchFamily="18" charset="-127"/>
              <a:sym typeface="HY???" charset="0"/>
            </a:endParaRPr>
          </a:p>
          <a:p>
            <a:pPr marL="39688" algn="l">
              <a:lnSpc>
                <a:spcPct val="150000"/>
              </a:lnSpc>
            </a:pPr>
            <a:r>
              <a:rPr lang="ko-KR" altLang="en-US" sz="2100" dirty="0">
                <a:solidFill>
                  <a:schemeClr val="bg2">
                    <a:lumMod val="25000"/>
                  </a:schemeClr>
                </a:solidFill>
                <a:latin typeface="HY견고딕" pitchFamily="18" charset="-127"/>
                <a:ea typeface="HY견고딕" pitchFamily="18" charset="-127"/>
                <a:sym typeface="HY???" charset="0"/>
              </a:rPr>
              <a:t>본문 </a:t>
            </a:r>
            <a:endParaRPr lang="en-US" altLang="ko-KR" sz="2100" dirty="0">
              <a:solidFill>
                <a:schemeClr val="bg2">
                  <a:lumMod val="25000"/>
                </a:schemeClr>
              </a:solidFill>
              <a:latin typeface="HY견고딕" pitchFamily="18" charset="-127"/>
              <a:ea typeface="HY견고딕" pitchFamily="18" charset="-127"/>
              <a:sym typeface="HY???" charset="0"/>
            </a:endParaRPr>
          </a:p>
        </p:txBody>
      </p:sp>
      <p:sp>
        <p:nvSpPr>
          <p:cNvPr id="4" name="날짜 개체 틀 3"/>
          <p:cNvSpPr>
            <a:spLocks noGrp="1"/>
          </p:cNvSpPr>
          <p:nvPr>
            <p:ph type="dt" sz="half" idx="10"/>
          </p:nvPr>
        </p:nvSpPr>
        <p:spPr>
          <a:xfrm>
            <a:off x="628650" y="6356352"/>
            <a:ext cx="2057400" cy="365125"/>
          </a:xfrm>
          <a:prstGeom prst="rect">
            <a:avLst/>
          </a:prstGeom>
        </p:spPr>
        <p:txBody>
          <a:bodyPr/>
          <a:lstStyle>
            <a:lvl1pPr>
              <a:defRPr sz="1300">
                <a:latin typeface="+mn-ea"/>
                <a:ea typeface="+mn-ea"/>
              </a:defRPr>
            </a:lvl1pPr>
          </a:lstStyle>
          <a:p>
            <a:fld id="{73909CBE-2183-44CC-A089-CFE821C67804}" type="datetime1">
              <a:rPr lang="ko-KR" altLang="en-US" smtClean="0">
                <a:solidFill>
                  <a:srgbClr val="000000"/>
                </a:solidFill>
              </a:rPr>
              <a:pPr/>
              <a:t>2018-09-13</a:t>
            </a:fld>
            <a:endParaRPr lang="ko-KR" altLang="en-US" dirty="0">
              <a:solidFill>
                <a:srgbClr val="000000"/>
              </a:solidFill>
            </a:endParaRPr>
          </a:p>
        </p:txBody>
      </p:sp>
      <p:sp>
        <p:nvSpPr>
          <p:cNvPr id="5" name="바닥글 개체 틀 4"/>
          <p:cNvSpPr>
            <a:spLocks noGrp="1"/>
          </p:cNvSpPr>
          <p:nvPr>
            <p:ph type="ftr" sz="quarter" idx="11"/>
          </p:nvPr>
        </p:nvSpPr>
        <p:spPr>
          <a:xfrm>
            <a:off x="3028951" y="6356352"/>
            <a:ext cx="3086100" cy="365125"/>
          </a:xfrm>
          <a:prstGeom prst="rect">
            <a:avLst/>
          </a:prstGeom>
        </p:spPr>
        <p:txBody>
          <a:bodyPr/>
          <a:lstStyle>
            <a:lvl1pPr>
              <a:defRPr sz="600">
                <a:latin typeface="+mn-ea"/>
                <a:ea typeface="+mn-ea"/>
              </a:defRPr>
            </a:lvl1pPr>
          </a:lstStyle>
          <a:p>
            <a:endParaRPr lang="ko-KR" altLang="en-US" dirty="0">
              <a:solidFill>
                <a:srgbClr val="000000"/>
              </a:solidFill>
            </a:endParaRPr>
          </a:p>
        </p:txBody>
      </p:sp>
      <p:sp>
        <p:nvSpPr>
          <p:cNvPr id="6" name="슬라이드 번호 개체 틀 5"/>
          <p:cNvSpPr>
            <a:spLocks noGrp="1"/>
          </p:cNvSpPr>
          <p:nvPr>
            <p:ph type="sldNum" sz="quarter" idx="12"/>
          </p:nvPr>
        </p:nvSpPr>
        <p:spPr>
          <a:xfrm>
            <a:off x="6457950" y="6356352"/>
            <a:ext cx="2057400" cy="365125"/>
          </a:xfrm>
          <a:prstGeom prst="rect">
            <a:avLst/>
          </a:prstGeom>
        </p:spPr>
        <p:txBody>
          <a:bodyPr/>
          <a:lstStyle/>
          <a:p>
            <a:fld id="{10A085E5-A791-4BD0-8A7D-6D9E3D0CC847}" type="slidenum">
              <a:rPr lang="ko-KR" altLang="en-US" smtClean="0">
                <a:solidFill>
                  <a:srgbClr val="000000"/>
                </a:solidFill>
              </a:rPr>
              <a:pPr/>
              <a:t>‹#›</a:t>
            </a:fld>
            <a:endParaRPr lang="ko-KR" altLang="en-US">
              <a:solidFill>
                <a:srgbClr val="000000"/>
              </a:solidFill>
            </a:endParaRPr>
          </a:p>
        </p:txBody>
      </p:sp>
      <p:sp>
        <p:nvSpPr>
          <p:cNvPr id="7" name="순서도: 처리 6"/>
          <p:cNvSpPr/>
          <p:nvPr userDrawn="1"/>
        </p:nvSpPr>
        <p:spPr>
          <a:xfrm>
            <a:off x="0" y="0"/>
            <a:ext cx="9144000" cy="496787"/>
          </a:xfrm>
          <a:prstGeom prst="flowChartProcess">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55" tIns="33677" rIns="67355" bIns="33677" rtlCol="0" anchor="ctr"/>
          <a:lstStyle/>
          <a:p>
            <a:pPr algn="ctr" fontAlgn="base">
              <a:spcBef>
                <a:spcPct val="0"/>
              </a:spcBef>
              <a:spcAft>
                <a:spcPct val="0"/>
              </a:spcAft>
            </a:pPr>
            <a:endParaRPr kumimoji="1" lang="ko-KR" altLang="en-US" sz="1600">
              <a:solidFill>
                <a:srgbClr val="FFFFFF"/>
              </a:solidFill>
            </a:endParaRPr>
          </a:p>
        </p:txBody>
      </p:sp>
      <p:cxnSp>
        <p:nvCxnSpPr>
          <p:cNvPr id="8" name="직선 연결선 7"/>
          <p:cNvCxnSpPr/>
          <p:nvPr userDrawn="1"/>
        </p:nvCxnSpPr>
        <p:spPr>
          <a:xfrm>
            <a:off x="0" y="593685"/>
            <a:ext cx="9144000" cy="0"/>
          </a:xfrm>
          <a:prstGeom prst="line">
            <a:avLst/>
          </a:prstGeom>
          <a:ln w="444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그림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82282" y="87379"/>
            <a:ext cx="899081" cy="756844"/>
          </a:xfrm>
          <a:prstGeom prst="rect">
            <a:avLst/>
          </a:prstGeom>
        </p:spPr>
      </p:pic>
    </p:spTree>
    <p:extLst>
      <p:ext uri="{BB962C8B-B14F-4D97-AF65-F5344CB8AC3E}">
        <p14:creationId xmlns:p14="http://schemas.microsoft.com/office/powerpoint/2010/main" val="3519702209"/>
      </p:ext>
    </p:extLst>
  </p:cSld>
  <p:clrMapOvr>
    <a:masterClrMapping/>
  </p:clrMapOvr>
  <p:extLst mod="1">
    <p:ext uri="{DCECCB84-F9BA-43D5-87BE-67443E8EF086}">
      <p15:sldGuideLst xmlns:p15="http://schemas.microsoft.com/office/powerpoint/2012/main" xmlns="">
        <p15:guide id="1" orient="horz" pos="3072" userDrawn="1">
          <p15:clr>
            <a:srgbClr val="FBAE40"/>
          </p15:clr>
        </p15:guide>
        <p15:guide id="2" pos="40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4.png"/><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4.png"/><Relationship Id="rId2" Type="http://schemas.openxmlformats.org/officeDocument/2006/relationships/slideLayout" Target="../slideLayouts/slideLayout27.xml"/><Relationship Id="rId16"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03B288-A004-460B-9072-06A9A14227D9}" type="datetimeFigureOut">
              <a:rPr lang="ko-KR" altLang="en-US" smtClean="0"/>
              <a:pPr/>
              <a:t>2018-09-13</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71BC7-B0E7-4EF0-A66E-1591D39D5A92}" type="slidenum">
              <a:rPr lang="ko-KR" altLang="en-US" smtClean="0"/>
              <a:pPr/>
              <a:t>‹#›</a:t>
            </a:fld>
            <a:endParaRPr lang="ko-KR" altLang="en-US"/>
          </a:p>
        </p:txBody>
      </p:sp>
    </p:spTree>
    <p:extLst>
      <p:ext uri="{BB962C8B-B14F-4D97-AF65-F5344CB8AC3E}">
        <p14:creationId xmlns:p14="http://schemas.microsoft.com/office/powerpoint/2010/main" val="1806134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BDA95DD1-DE2C-42F3-B633-1AB964AE0A42}"/>
              </a:ext>
            </a:extLst>
          </p:cNvPr>
          <p:cNvSpPr>
            <a:spLocks noGrp="1" noChangeArrowheads="1"/>
          </p:cNvSpPr>
          <p:nvPr>
            <p:ph type="title"/>
          </p:nvPr>
        </p:nvSpPr>
        <p:spPr bwMode="auto">
          <a:xfrm>
            <a:off x="1692275" y="274638"/>
            <a:ext cx="6994525"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1027" name="Rectangle 3">
            <a:extLst>
              <a:ext uri="{FF2B5EF4-FFF2-40B4-BE49-F238E27FC236}">
                <a16:creationId xmlns:a16="http://schemas.microsoft.com/office/drawing/2014/main" xmlns="" id="{E00531FA-FE25-4F52-9AFF-02BC7ADED72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3076" name="Rectangle 4">
            <a:extLst>
              <a:ext uri="{FF2B5EF4-FFF2-40B4-BE49-F238E27FC236}">
                <a16:creationId xmlns:a16="http://schemas.microsoft.com/office/drawing/2014/main" xmlns="" id="{89A3FCAA-CA97-4C12-A076-9C3A836EEDF2}"/>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pPr fontAlgn="base">
              <a:spcBef>
                <a:spcPct val="0"/>
              </a:spcBef>
              <a:spcAft>
                <a:spcPct val="0"/>
              </a:spcAft>
              <a:defRPr/>
            </a:pPr>
            <a:endParaRPr kumimoji="1" lang="en-US" altLang="ko-KR">
              <a:solidFill>
                <a:srgbClr val="000000"/>
              </a:solidFill>
            </a:endParaRPr>
          </a:p>
        </p:txBody>
      </p:sp>
      <p:sp>
        <p:nvSpPr>
          <p:cNvPr id="3077" name="Rectangle 5">
            <a:extLst>
              <a:ext uri="{FF2B5EF4-FFF2-40B4-BE49-F238E27FC236}">
                <a16:creationId xmlns:a16="http://schemas.microsoft.com/office/drawing/2014/main" xmlns="" id="{A82B3AF5-261E-4CBE-825D-460DE8B8786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defRPr>
            </a:lvl1pPr>
          </a:lstStyle>
          <a:p>
            <a:pPr fontAlgn="base">
              <a:spcBef>
                <a:spcPct val="0"/>
              </a:spcBef>
              <a:spcAft>
                <a:spcPct val="0"/>
              </a:spcAft>
              <a:defRPr/>
            </a:pPr>
            <a:endParaRPr kumimoji="1" lang="en-US" altLang="ko-KR">
              <a:solidFill>
                <a:srgbClr val="000000"/>
              </a:solidFill>
            </a:endParaRPr>
          </a:p>
        </p:txBody>
      </p:sp>
      <p:sp>
        <p:nvSpPr>
          <p:cNvPr id="3078" name="Rectangle 6">
            <a:extLst>
              <a:ext uri="{FF2B5EF4-FFF2-40B4-BE49-F238E27FC236}">
                <a16:creationId xmlns:a16="http://schemas.microsoft.com/office/drawing/2014/main" xmlns="" id="{97DDA390-DF19-457B-8CC3-E886271FE1B9}"/>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굴림" panose="020B0600000101010101" pitchFamily="50" charset="-127"/>
              </a:defRPr>
            </a:lvl1pPr>
          </a:lstStyle>
          <a:p>
            <a:pPr fontAlgn="base">
              <a:spcBef>
                <a:spcPct val="0"/>
              </a:spcBef>
              <a:spcAft>
                <a:spcPct val="0"/>
              </a:spcAft>
            </a:pPr>
            <a:fld id="{80C3DD25-AD9B-4561-898B-C9317E2E1E73}" type="slidenum">
              <a:rPr kumimoji="1" lang="en-US" altLang="ko-KR">
                <a:solidFill>
                  <a:srgbClr val="000000"/>
                </a:solidFill>
              </a:rPr>
              <a:pPr fontAlgn="base">
                <a:spcBef>
                  <a:spcPct val="0"/>
                </a:spcBef>
                <a:spcAft>
                  <a:spcPct val="0"/>
                </a:spcAft>
              </a:pPr>
              <a:t>‹#›</a:t>
            </a:fld>
            <a:endParaRPr kumimoji="1" lang="en-US" altLang="ko-KR">
              <a:solidFill>
                <a:srgbClr val="000000"/>
              </a:solidFill>
            </a:endParaRPr>
          </a:p>
        </p:txBody>
      </p:sp>
      <p:pic>
        <p:nvPicPr>
          <p:cNvPr id="1031" name="Picture 8" descr="무제-2">
            <a:extLst>
              <a:ext uri="{FF2B5EF4-FFF2-40B4-BE49-F238E27FC236}">
                <a16:creationId xmlns:a16="http://schemas.microsoft.com/office/drawing/2014/main" xmlns="" id="{5C53702E-C735-426E-B3C8-C44FE87F3F3E}"/>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6911975" y="6075363"/>
            <a:ext cx="21240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pigs-1">
            <a:extLst>
              <a:ext uri="{FF2B5EF4-FFF2-40B4-BE49-F238E27FC236}">
                <a16:creationId xmlns:a16="http://schemas.microsoft.com/office/drawing/2014/main" xmlns="" id="{9FBA85B2-28D8-4E42-A8A2-7888962F9B00}"/>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323850" y="293688"/>
            <a:ext cx="133191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15859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hdr="0" ftr="0" dt="0"/>
  <p:txStyles>
    <p:titleStyle>
      <a:lvl1pPr algn="l" rtl="0" eaLnBrk="0" fontAlgn="base" latinLnBrk="1" hangingPunct="0">
        <a:spcBef>
          <a:spcPct val="0"/>
        </a:spcBef>
        <a:spcAft>
          <a:spcPct val="0"/>
        </a:spcAft>
        <a:defRPr kumimoji="1" sz="3200">
          <a:solidFill>
            <a:schemeClr val="tx2"/>
          </a:solidFill>
          <a:latin typeface="+mj-lt"/>
          <a:ea typeface="+mj-ea"/>
          <a:cs typeface="+mj-cs"/>
        </a:defRPr>
      </a:lvl1pPr>
      <a:lvl2pPr algn="l" rtl="0" eaLnBrk="0" fontAlgn="base" latinLnBrk="1" hangingPunct="0">
        <a:spcBef>
          <a:spcPct val="0"/>
        </a:spcBef>
        <a:spcAft>
          <a:spcPct val="0"/>
        </a:spcAft>
        <a:defRPr kumimoji="1" sz="3200">
          <a:solidFill>
            <a:schemeClr val="tx2"/>
          </a:solidFill>
          <a:latin typeface="굴림" charset="-127"/>
          <a:ea typeface="굴림" charset="-127"/>
        </a:defRPr>
      </a:lvl2pPr>
      <a:lvl3pPr algn="l" rtl="0" eaLnBrk="0" fontAlgn="base" latinLnBrk="1" hangingPunct="0">
        <a:spcBef>
          <a:spcPct val="0"/>
        </a:spcBef>
        <a:spcAft>
          <a:spcPct val="0"/>
        </a:spcAft>
        <a:defRPr kumimoji="1" sz="3200">
          <a:solidFill>
            <a:schemeClr val="tx2"/>
          </a:solidFill>
          <a:latin typeface="굴림" charset="-127"/>
          <a:ea typeface="굴림" charset="-127"/>
        </a:defRPr>
      </a:lvl3pPr>
      <a:lvl4pPr algn="l" rtl="0" eaLnBrk="0" fontAlgn="base" latinLnBrk="1" hangingPunct="0">
        <a:spcBef>
          <a:spcPct val="0"/>
        </a:spcBef>
        <a:spcAft>
          <a:spcPct val="0"/>
        </a:spcAft>
        <a:defRPr kumimoji="1" sz="3200">
          <a:solidFill>
            <a:schemeClr val="tx2"/>
          </a:solidFill>
          <a:latin typeface="굴림" charset="-127"/>
          <a:ea typeface="굴림" charset="-127"/>
        </a:defRPr>
      </a:lvl4pPr>
      <a:lvl5pPr algn="l" rtl="0" eaLnBrk="0" fontAlgn="base" latinLnBrk="1" hangingPunct="0">
        <a:spcBef>
          <a:spcPct val="0"/>
        </a:spcBef>
        <a:spcAft>
          <a:spcPct val="0"/>
        </a:spcAft>
        <a:defRPr kumimoji="1" sz="3200">
          <a:solidFill>
            <a:schemeClr val="tx2"/>
          </a:solidFill>
          <a:latin typeface="굴림" charset="-127"/>
          <a:ea typeface="굴림" charset="-127"/>
        </a:defRPr>
      </a:lvl5pPr>
      <a:lvl6pPr marL="457200" algn="l" rtl="0" fontAlgn="base" latinLnBrk="1">
        <a:spcBef>
          <a:spcPct val="0"/>
        </a:spcBef>
        <a:spcAft>
          <a:spcPct val="0"/>
        </a:spcAft>
        <a:defRPr kumimoji="1" sz="3200">
          <a:solidFill>
            <a:schemeClr val="tx2"/>
          </a:solidFill>
          <a:latin typeface="굴림" charset="-127"/>
          <a:ea typeface="굴림" charset="-127"/>
        </a:defRPr>
      </a:lvl6pPr>
      <a:lvl7pPr marL="914400" algn="l" rtl="0" fontAlgn="base" latinLnBrk="1">
        <a:spcBef>
          <a:spcPct val="0"/>
        </a:spcBef>
        <a:spcAft>
          <a:spcPct val="0"/>
        </a:spcAft>
        <a:defRPr kumimoji="1" sz="3200">
          <a:solidFill>
            <a:schemeClr val="tx2"/>
          </a:solidFill>
          <a:latin typeface="굴림" charset="-127"/>
          <a:ea typeface="굴림" charset="-127"/>
        </a:defRPr>
      </a:lvl7pPr>
      <a:lvl8pPr marL="1371600" algn="l" rtl="0" fontAlgn="base" latinLnBrk="1">
        <a:spcBef>
          <a:spcPct val="0"/>
        </a:spcBef>
        <a:spcAft>
          <a:spcPct val="0"/>
        </a:spcAft>
        <a:defRPr kumimoji="1" sz="3200">
          <a:solidFill>
            <a:schemeClr val="tx2"/>
          </a:solidFill>
          <a:latin typeface="굴림" charset="-127"/>
          <a:ea typeface="굴림" charset="-127"/>
        </a:defRPr>
      </a:lvl8pPr>
      <a:lvl9pPr marL="1828800" algn="l" rtl="0" fontAlgn="base" latinLnBrk="1">
        <a:spcBef>
          <a:spcPct val="0"/>
        </a:spcBef>
        <a:spcAft>
          <a:spcPct val="0"/>
        </a:spcAft>
        <a:defRPr kumimoji="1" sz="3200">
          <a:solidFill>
            <a:schemeClr val="tx2"/>
          </a:solidFill>
          <a:latin typeface="굴림" charset="-127"/>
          <a:ea typeface="굴림"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BDA95DD1-DE2C-42F3-B633-1AB964AE0A42}"/>
              </a:ext>
            </a:extLst>
          </p:cNvPr>
          <p:cNvSpPr>
            <a:spLocks noGrp="1" noChangeArrowheads="1"/>
          </p:cNvSpPr>
          <p:nvPr>
            <p:ph type="title"/>
          </p:nvPr>
        </p:nvSpPr>
        <p:spPr bwMode="auto">
          <a:xfrm>
            <a:off x="1692275" y="274638"/>
            <a:ext cx="6994525"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1027" name="Rectangle 3">
            <a:extLst>
              <a:ext uri="{FF2B5EF4-FFF2-40B4-BE49-F238E27FC236}">
                <a16:creationId xmlns:a16="http://schemas.microsoft.com/office/drawing/2014/main" xmlns="" id="{E00531FA-FE25-4F52-9AFF-02BC7ADED72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3076" name="Rectangle 4">
            <a:extLst>
              <a:ext uri="{FF2B5EF4-FFF2-40B4-BE49-F238E27FC236}">
                <a16:creationId xmlns:a16="http://schemas.microsoft.com/office/drawing/2014/main" xmlns="" id="{89A3FCAA-CA97-4C12-A076-9C3A836EEDF2}"/>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pPr fontAlgn="base">
              <a:spcBef>
                <a:spcPct val="0"/>
              </a:spcBef>
              <a:spcAft>
                <a:spcPct val="0"/>
              </a:spcAft>
              <a:defRPr/>
            </a:pPr>
            <a:endParaRPr kumimoji="1" lang="en-US" altLang="ko-KR">
              <a:solidFill>
                <a:srgbClr val="000000"/>
              </a:solidFill>
            </a:endParaRPr>
          </a:p>
        </p:txBody>
      </p:sp>
      <p:sp>
        <p:nvSpPr>
          <p:cNvPr id="3077" name="Rectangle 5">
            <a:extLst>
              <a:ext uri="{FF2B5EF4-FFF2-40B4-BE49-F238E27FC236}">
                <a16:creationId xmlns:a16="http://schemas.microsoft.com/office/drawing/2014/main" xmlns="" id="{A82B3AF5-261E-4CBE-825D-460DE8B8786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defRPr>
            </a:lvl1pPr>
          </a:lstStyle>
          <a:p>
            <a:pPr fontAlgn="base">
              <a:spcBef>
                <a:spcPct val="0"/>
              </a:spcBef>
              <a:spcAft>
                <a:spcPct val="0"/>
              </a:spcAft>
              <a:defRPr/>
            </a:pPr>
            <a:endParaRPr kumimoji="1" lang="en-US" altLang="ko-KR">
              <a:solidFill>
                <a:srgbClr val="000000"/>
              </a:solidFill>
            </a:endParaRPr>
          </a:p>
        </p:txBody>
      </p:sp>
      <p:sp>
        <p:nvSpPr>
          <p:cNvPr id="3078" name="Rectangle 6">
            <a:extLst>
              <a:ext uri="{FF2B5EF4-FFF2-40B4-BE49-F238E27FC236}">
                <a16:creationId xmlns:a16="http://schemas.microsoft.com/office/drawing/2014/main" xmlns="" id="{97DDA390-DF19-457B-8CC3-E886271FE1B9}"/>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굴림" panose="020B0600000101010101" pitchFamily="50" charset="-127"/>
              </a:defRPr>
            </a:lvl1pPr>
          </a:lstStyle>
          <a:p>
            <a:pPr fontAlgn="base">
              <a:spcBef>
                <a:spcPct val="0"/>
              </a:spcBef>
              <a:spcAft>
                <a:spcPct val="0"/>
              </a:spcAft>
            </a:pPr>
            <a:fld id="{80C3DD25-AD9B-4561-898B-C9317E2E1E73}" type="slidenum">
              <a:rPr kumimoji="1" lang="en-US" altLang="ko-KR">
                <a:solidFill>
                  <a:srgbClr val="000000"/>
                </a:solidFill>
              </a:rPr>
              <a:pPr fontAlgn="base">
                <a:spcBef>
                  <a:spcPct val="0"/>
                </a:spcBef>
                <a:spcAft>
                  <a:spcPct val="0"/>
                </a:spcAft>
              </a:pPr>
              <a:t>‹#›</a:t>
            </a:fld>
            <a:endParaRPr kumimoji="1" lang="en-US" altLang="ko-KR">
              <a:solidFill>
                <a:srgbClr val="000000"/>
              </a:solidFill>
            </a:endParaRPr>
          </a:p>
        </p:txBody>
      </p:sp>
      <p:pic>
        <p:nvPicPr>
          <p:cNvPr id="1031" name="Picture 8" descr="무제-2">
            <a:extLst>
              <a:ext uri="{FF2B5EF4-FFF2-40B4-BE49-F238E27FC236}">
                <a16:creationId xmlns:a16="http://schemas.microsoft.com/office/drawing/2014/main" xmlns="" id="{5C53702E-C735-426E-B3C8-C44FE87F3F3E}"/>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6911975" y="6075363"/>
            <a:ext cx="21240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pigs-1">
            <a:extLst>
              <a:ext uri="{FF2B5EF4-FFF2-40B4-BE49-F238E27FC236}">
                <a16:creationId xmlns:a16="http://schemas.microsoft.com/office/drawing/2014/main" xmlns="" id="{9FBA85B2-28D8-4E42-A8A2-7888962F9B00}"/>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323850" y="293688"/>
            <a:ext cx="133191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89205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ransition>
    <p:fade thruBlk="1"/>
  </p:transition>
  <p:hf hdr="0" ftr="0" dt="0"/>
  <p:txStyles>
    <p:titleStyle>
      <a:lvl1pPr algn="l" rtl="0" eaLnBrk="0" fontAlgn="base" latinLnBrk="1" hangingPunct="0">
        <a:spcBef>
          <a:spcPct val="0"/>
        </a:spcBef>
        <a:spcAft>
          <a:spcPct val="0"/>
        </a:spcAft>
        <a:defRPr kumimoji="1" sz="3200">
          <a:solidFill>
            <a:schemeClr val="tx2"/>
          </a:solidFill>
          <a:latin typeface="+mj-lt"/>
          <a:ea typeface="+mj-ea"/>
          <a:cs typeface="+mj-cs"/>
        </a:defRPr>
      </a:lvl1pPr>
      <a:lvl2pPr algn="l" rtl="0" eaLnBrk="0" fontAlgn="base" latinLnBrk="1" hangingPunct="0">
        <a:spcBef>
          <a:spcPct val="0"/>
        </a:spcBef>
        <a:spcAft>
          <a:spcPct val="0"/>
        </a:spcAft>
        <a:defRPr kumimoji="1" sz="3200">
          <a:solidFill>
            <a:schemeClr val="tx2"/>
          </a:solidFill>
          <a:latin typeface="굴림" charset="-127"/>
          <a:ea typeface="굴림" charset="-127"/>
        </a:defRPr>
      </a:lvl2pPr>
      <a:lvl3pPr algn="l" rtl="0" eaLnBrk="0" fontAlgn="base" latinLnBrk="1" hangingPunct="0">
        <a:spcBef>
          <a:spcPct val="0"/>
        </a:spcBef>
        <a:spcAft>
          <a:spcPct val="0"/>
        </a:spcAft>
        <a:defRPr kumimoji="1" sz="3200">
          <a:solidFill>
            <a:schemeClr val="tx2"/>
          </a:solidFill>
          <a:latin typeface="굴림" charset="-127"/>
          <a:ea typeface="굴림" charset="-127"/>
        </a:defRPr>
      </a:lvl3pPr>
      <a:lvl4pPr algn="l" rtl="0" eaLnBrk="0" fontAlgn="base" latinLnBrk="1" hangingPunct="0">
        <a:spcBef>
          <a:spcPct val="0"/>
        </a:spcBef>
        <a:spcAft>
          <a:spcPct val="0"/>
        </a:spcAft>
        <a:defRPr kumimoji="1" sz="3200">
          <a:solidFill>
            <a:schemeClr val="tx2"/>
          </a:solidFill>
          <a:latin typeface="굴림" charset="-127"/>
          <a:ea typeface="굴림" charset="-127"/>
        </a:defRPr>
      </a:lvl4pPr>
      <a:lvl5pPr algn="l" rtl="0" eaLnBrk="0" fontAlgn="base" latinLnBrk="1" hangingPunct="0">
        <a:spcBef>
          <a:spcPct val="0"/>
        </a:spcBef>
        <a:spcAft>
          <a:spcPct val="0"/>
        </a:spcAft>
        <a:defRPr kumimoji="1" sz="3200">
          <a:solidFill>
            <a:schemeClr val="tx2"/>
          </a:solidFill>
          <a:latin typeface="굴림" charset="-127"/>
          <a:ea typeface="굴림" charset="-127"/>
        </a:defRPr>
      </a:lvl5pPr>
      <a:lvl6pPr marL="457200" algn="l" rtl="0" fontAlgn="base" latinLnBrk="1">
        <a:spcBef>
          <a:spcPct val="0"/>
        </a:spcBef>
        <a:spcAft>
          <a:spcPct val="0"/>
        </a:spcAft>
        <a:defRPr kumimoji="1" sz="3200">
          <a:solidFill>
            <a:schemeClr val="tx2"/>
          </a:solidFill>
          <a:latin typeface="굴림" charset="-127"/>
          <a:ea typeface="굴림" charset="-127"/>
        </a:defRPr>
      </a:lvl6pPr>
      <a:lvl7pPr marL="914400" algn="l" rtl="0" fontAlgn="base" latinLnBrk="1">
        <a:spcBef>
          <a:spcPct val="0"/>
        </a:spcBef>
        <a:spcAft>
          <a:spcPct val="0"/>
        </a:spcAft>
        <a:defRPr kumimoji="1" sz="3200">
          <a:solidFill>
            <a:schemeClr val="tx2"/>
          </a:solidFill>
          <a:latin typeface="굴림" charset="-127"/>
          <a:ea typeface="굴림" charset="-127"/>
        </a:defRPr>
      </a:lvl7pPr>
      <a:lvl8pPr marL="1371600" algn="l" rtl="0" fontAlgn="base" latinLnBrk="1">
        <a:spcBef>
          <a:spcPct val="0"/>
        </a:spcBef>
        <a:spcAft>
          <a:spcPct val="0"/>
        </a:spcAft>
        <a:defRPr kumimoji="1" sz="3200">
          <a:solidFill>
            <a:schemeClr val="tx2"/>
          </a:solidFill>
          <a:latin typeface="굴림" charset="-127"/>
          <a:ea typeface="굴림" charset="-127"/>
        </a:defRPr>
      </a:lvl8pPr>
      <a:lvl9pPr marL="1828800" algn="l" rtl="0" fontAlgn="base" latinLnBrk="1">
        <a:spcBef>
          <a:spcPct val="0"/>
        </a:spcBef>
        <a:spcAft>
          <a:spcPct val="0"/>
        </a:spcAft>
        <a:defRPr kumimoji="1" sz="3200">
          <a:solidFill>
            <a:schemeClr val="tx2"/>
          </a:solidFill>
          <a:latin typeface="굴림" charset="-127"/>
          <a:ea typeface="굴림"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16.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15.emf"/><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hyperlink" Target="file:///C:\Users\user\Desktop\asf%20&#49324;&#51652;\www.cfsph.iastate.edu" TargetMode="Externa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9.xml"/><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user1\Desktop\1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8014" cy="68199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4">
            <a:extLst>
              <a:ext uri="{FF2B5EF4-FFF2-40B4-BE49-F238E27FC236}">
                <a16:creationId xmlns:a16="http://schemas.microsoft.com/office/drawing/2014/main" xmlns="" id="{5212BD65-FCA5-483B-B109-C77228997475}"/>
              </a:ext>
            </a:extLst>
          </p:cNvPr>
          <p:cNvSpPr txBox="1">
            <a:spLocks noChangeArrowheads="1"/>
          </p:cNvSpPr>
          <p:nvPr/>
        </p:nvSpPr>
        <p:spPr bwMode="auto">
          <a:xfrm>
            <a:off x="0" y="1571625"/>
            <a:ext cx="9144000" cy="1569660"/>
          </a:xfrm>
          <a:prstGeom prst="rect">
            <a:avLst/>
          </a:prstGeom>
          <a:noFill/>
          <a:ln w="9525">
            <a:noFill/>
            <a:miter lim="800000"/>
            <a:headEnd/>
            <a:tailEnd/>
          </a:ln>
        </p:spPr>
        <p:txBody>
          <a:bodyPr>
            <a:spAutoFit/>
          </a:bodyPr>
          <a:lstStyle/>
          <a:p>
            <a:pPr algn="ctr" latinLnBrk="0">
              <a:defRPr/>
            </a:pPr>
            <a:r>
              <a:rPr lang="zh-CN" altLang="en-US" sz="4800" b="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非洲猪瘟（</a:t>
            </a:r>
            <a:r>
              <a:rPr lang="en-US" altLang="zh-CN" sz="4800" b="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ASF</a:t>
            </a:r>
            <a:r>
              <a:rPr lang="zh-CN" altLang="en-US" sz="4800" b="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endParaRPr kumimoji="0" lang="en-US" altLang="ko-KR" sz="1500" b="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latinLnBrk="0">
              <a:defRPr/>
            </a:pPr>
            <a:r>
              <a:rPr lang="ko-KR" altLang="en-US" sz="4800" b="1" dirty="0">
                <a:effectLst>
                  <a:outerShdw blurRad="38100" dist="38100" dir="2700000" algn="tl">
                    <a:srgbClr val="000000">
                      <a:alpha val="43137"/>
                    </a:srgbClr>
                  </a:outerShdw>
                </a:effectLst>
                <a:latin typeface="Microsoft YaHei" panose="020B0503020204020204" pitchFamily="34" charset="-122"/>
              </a:rPr>
              <a:t>防疫培训</a:t>
            </a:r>
          </a:p>
        </p:txBody>
      </p:sp>
      <p:sp>
        <p:nvSpPr>
          <p:cNvPr id="5" name="TextBox 4"/>
          <p:cNvSpPr txBox="1"/>
          <p:nvPr/>
        </p:nvSpPr>
        <p:spPr>
          <a:xfrm flipH="1">
            <a:off x="323528" y="6669360"/>
            <a:ext cx="1296144" cy="153888"/>
          </a:xfrm>
          <a:prstGeom prst="rect">
            <a:avLst/>
          </a:prstGeom>
          <a:noFill/>
          <a:ln>
            <a:noFill/>
          </a:ln>
        </p:spPr>
        <p:txBody>
          <a:bodyPr wrap="square" lIns="0" tIns="0" rIns="0" bIns="0" rtlCol="0" anchor="ctr" anchorCtr="0">
            <a:spAutoFit/>
          </a:bodyPr>
          <a:lstStyle/>
          <a:p>
            <a:pPr algn="ctr" latinLnBrk="0"/>
            <a:r>
              <a:rPr lang="zh-CN" altLang="en-US" sz="1000" b="1" dirty="0" smtClean="0">
                <a:latin typeface="Microsoft YaHei (본문)"/>
                <a:cs typeface="Arial" panose="020B0604020202020204" pitchFamily="34" charset="0"/>
              </a:rPr>
              <a:t>韩国猪肉委员会</a:t>
            </a:r>
            <a:endParaRPr lang="en-US" altLang="ko-KR" sz="1000" b="1" dirty="0">
              <a:latin typeface="Microsoft YaHei (본문)"/>
              <a:cs typeface="Arial" panose="020B0604020202020204" pitchFamily="34" charset="0"/>
            </a:endParaRPr>
          </a:p>
        </p:txBody>
      </p:sp>
      <p:sp>
        <p:nvSpPr>
          <p:cNvPr id="7" name="TextBox 6"/>
          <p:cNvSpPr txBox="1"/>
          <p:nvPr/>
        </p:nvSpPr>
        <p:spPr>
          <a:xfrm flipH="1">
            <a:off x="3891160" y="6176917"/>
            <a:ext cx="2433439" cy="492443"/>
          </a:xfrm>
          <a:prstGeom prst="rect">
            <a:avLst/>
          </a:prstGeom>
          <a:solidFill>
            <a:schemeClr val="bg1"/>
          </a:solidFill>
          <a:ln>
            <a:noFill/>
          </a:ln>
        </p:spPr>
        <p:txBody>
          <a:bodyPr wrap="square" lIns="0" tIns="0" rIns="0" bIns="0" rtlCol="0" anchor="ctr" anchorCtr="0">
            <a:spAutoFit/>
          </a:bodyPr>
          <a:lstStyle/>
          <a:p>
            <a:pPr latinLnBrk="0"/>
            <a:r>
              <a:rPr lang="ko-KR" altLang="ko-KR" sz="1600" b="1" dirty="0">
                <a:latin typeface="Microsoft YaHei" panose="020B0503020204020204" pitchFamily="34" charset="-122"/>
              </a:rPr>
              <a:t>社团法人 </a:t>
            </a:r>
            <a:endParaRPr lang="en-US" altLang="ko-KR" sz="1600" b="1" dirty="0">
              <a:latin typeface="Microsoft YaHei" panose="020B0503020204020204" pitchFamily="34" charset="-122"/>
              <a:ea typeface="Microsoft YaHei" panose="020B0503020204020204" pitchFamily="34" charset="-122"/>
            </a:endParaRPr>
          </a:p>
          <a:p>
            <a:pPr latinLnBrk="0"/>
            <a:r>
              <a:rPr lang="ko-KR" altLang="ko-KR" sz="1600" b="1" dirty="0">
                <a:latin typeface="Microsoft YaHei" panose="020B0503020204020204" pitchFamily="34" charset="-122"/>
              </a:rPr>
              <a:t>大韩养猪协会</a:t>
            </a:r>
          </a:p>
        </p:txBody>
      </p:sp>
      <p:sp>
        <p:nvSpPr>
          <p:cNvPr id="8" name="TextBox 7"/>
          <p:cNvSpPr txBox="1"/>
          <p:nvPr/>
        </p:nvSpPr>
        <p:spPr>
          <a:xfrm flipH="1">
            <a:off x="7147856" y="6195474"/>
            <a:ext cx="1944216" cy="400110"/>
          </a:xfrm>
          <a:prstGeom prst="rect">
            <a:avLst/>
          </a:prstGeom>
          <a:solidFill>
            <a:schemeClr val="bg1"/>
          </a:solidFill>
          <a:ln>
            <a:noFill/>
          </a:ln>
        </p:spPr>
        <p:txBody>
          <a:bodyPr wrap="square" lIns="0" tIns="0" rIns="0" bIns="0" rtlCol="0" anchor="ctr" anchorCtr="0">
            <a:spAutoFit/>
          </a:bodyPr>
          <a:lstStyle/>
          <a:p>
            <a:pPr latinLnBrk="0"/>
            <a:endParaRPr lang="en-US" altLang="ko-KR" sz="500" b="1" dirty="0" smtClean="0">
              <a:latin typeface="Microsoft YaHei" panose="020B0503020204020204" pitchFamily="34" charset="-122"/>
            </a:endParaRPr>
          </a:p>
          <a:p>
            <a:pPr latinLnBrk="0"/>
            <a:r>
              <a:rPr lang="ko-KR" altLang="ko-KR" sz="1600" b="1" dirty="0" err="1" smtClean="0">
                <a:latin typeface="Microsoft YaHei" panose="020B0503020204020204" pitchFamily="34" charset="-122"/>
              </a:rPr>
              <a:t>韩国养猪兽医师会</a:t>
            </a:r>
            <a:endParaRPr lang="en-US" altLang="ko-KR" sz="1600" b="1" dirty="0" smtClean="0">
              <a:latin typeface="Microsoft YaHei" panose="020B0503020204020204" pitchFamily="34" charset="-122"/>
            </a:endParaRPr>
          </a:p>
          <a:p>
            <a:pPr latinLnBrk="0"/>
            <a:endParaRPr lang="ko-KR" altLang="ko-KR" sz="500" b="1" dirty="0">
              <a:latin typeface="Microsoft YaHei" panose="020B0503020204020204" pitchFamily="34" charset="-122"/>
            </a:endParaRPr>
          </a:p>
        </p:txBody>
      </p:sp>
    </p:spTree>
    <p:extLst>
      <p:ext uri="{BB962C8B-B14F-4D97-AF65-F5344CB8AC3E}">
        <p14:creationId xmlns:p14="http://schemas.microsoft.com/office/powerpoint/2010/main" val="3733586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fontAlgn="base">
              <a:spcBef>
                <a:spcPct val="0"/>
              </a:spcBef>
              <a:spcAft>
                <a:spcPct val="0"/>
              </a:spcAft>
            </a:pPr>
            <a:endParaRPr lang="ko-KR" altLang="ko-KR">
              <a:solidFill>
                <a:srgbClr val="000000"/>
              </a:solidFill>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pPr eaLnBrk="1" hangingPunct="1"/>
              <a:t>2</a:t>
            </a:fld>
            <a:endParaRPr lang="en-US" altLang="ko-KR" sz="1400"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7"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394336"/>
            <a:ext cx="6624736" cy="492443"/>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fontAlgn="base" latinLnBrk="0" hangingPunct="1">
              <a:spcBef>
                <a:spcPct val="0"/>
              </a:spcBef>
              <a:spcAft>
                <a:spcPct val="0"/>
              </a:spcAft>
            </a:pPr>
            <a:r>
              <a:rPr lang="zh-CN" altLang="en-US" sz="3200" b="1" dirty="0">
                <a:solidFill>
                  <a:srgbClr val="FFFFFF"/>
                </a:solidFill>
                <a:latin typeface="Microsoft YaHei" panose="020B0503020204020204" pitchFamily="34" charset="-122"/>
                <a:ea typeface="Microsoft YaHei" panose="020B0503020204020204" pitchFamily="34" charset="-122"/>
              </a:rPr>
              <a:t>目录</a:t>
            </a:r>
            <a:endParaRPr lang="ko-KR" altLang="en-US" sz="3200" b="1" dirty="0">
              <a:solidFill>
                <a:srgbClr val="FFFFFF"/>
              </a:solidFill>
              <a:latin typeface="Microsoft YaHei" panose="020B0503020204020204" pitchFamily="34" charset="-122"/>
              <a:ea typeface="HY견고딕" panose="02030600000101010101" pitchFamily="18" charset="-127"/>
            </a:endParaRPr>
          </a:p>
        </p:txBody>
      </p:sp>
      <p:sp>
        <p:nvSpPr>
          <p:cNvPr id="4" name="직사각형 3"/>
          <p:cNvSpPr/>
          <p:nvPr/>
        </p:nvSpPr>
        <p:spPr>
          <a:xfrm>
            <a:off x="585662" y="1461094"/>
            <a:ext cx="8018786" cy="2308324"/>
          </a:xfrm>
          <a:prstGeom prst="rect">
            <a:avLst/>
          </a:prstGeom>
          <a:ln>
            <a:noFill/>
          </a:ln>
        </p:spPr>
        <p:txBody>
          <a:bodyPr wrap="square">
            <a:spAutoFit/>
          </a:bodyPr>
          <a:lstStyle/>
          <a:p>
            <a:pPr marL="514350" indent="-514350" latinLnBrk="0">
              <a:lnSpc>
                <a:spcPct val="200000"/>
              </a:lnSpc>
              <a:buAutoNum type="arabicPeriod"/>
            </a:pPr>
            <a:r>
              <a:rPr lang="ko-KR" altLang="ko-KR" sz="2400" b="1" dirty="0">
                <a:latin typeface="Microsoft YaHei" panose="020B0503020204020204" pitchFamily="34" charset="-122"/>
                <a:ea typeface="Microsoft YaHei" panose="020B0503020204020204" pitchFamily="34" charset="-122"/>
              </a:rPr>
              <a:t>理解非洲猪瘟（</a:t>
            </a:r>
            <a:r>
              <a:rPr lang="en-US" altLang="ko-KR" sz="2400" b="1" dirty="0">
                <a:latin typeface="Microsoft YaHei" panose="020B0503020204020204" pitchFamily="34" charset="-122"/>
                <a:ea typeface="Microsoft YaHei" panose="020B0503020204020204" pitchFamily="34" charset="-122"/>
              </a:rPr>
              <a:t>ASF</a:t>
            </a:r>
            <a:r>
              <a:rPr lang="ko-KR" altLang="ko-KR" sz="2400" b="1" dirty="0">
                <a:latin typeface="Microsoft YaHei" panose="020B0503020204020204" pitchFamily="34" charset="-122"/>
                <a:ea typeface="Microsoft YaHei" panose="020B0503020204020204" pitchFamily="34" charset="-122"/>
              </a:rPr>
              <a:t>）</a:t>
            </a:r>
            <a:endParaRPr lang="en-US" altLang="ko-KR" sz="2400" b="1" dirty="0">
              <a:latin typeface="Microsoft YaHei" panose="020B0503020204020204" pitchFamily="34" charset="-122"/>
              <a:ea typeface="Microsoft YaHei" panose="020B0503020204020204" pitchFamily="34" charset="-122"/>
            </a:endParaRPr>
          </a:p>
          <a:p>
            <a:pPr marL="514350" indent="-514350" latinLnBrk="0">
              <a:lnSpc>
                <a:spcPct val="200000"/>
              </a:lnSpc>
              <a:buFontTx/>
              <a:buAutoNum type="arabicPeriod"/>
            </a:pPr>
            <a:r>
              <a:rPr lang="en-US" altLang="ko-KR" sz="2400" b="1" dirty="0">
                <a:latin typeface="Microsoft YaHei" panose="020B0503020204020204" pitchFamily="34" charset="-122"/>
                <a:ea typeface="Microsoft YaHei" panose="020B0503020204020204" pitchFamily="34" charset="-122"/>
              </a:rPr>
              <a:t>ASF</a:t>
            </a:r>
            <a:r>
              <a:rPr lang="ko-KR" altLang="ko-KR" sz="2400" b="1" dirty="0">
                <a:latin typeface="Microsoft YaHei" panose="020B0503020204020204" pitchFamily="34" charset="-122"/>
                <a:ea typeface="Microsoft YaHei" panose="020B0503020204020204" pitchFamily="34" charset="-122"/>
              </a:rPr>
              <a:t>发病危险因素及传播途径</a:t>
            </a:r>
            <a:endParaRPr lang="en-US" altLang="ko-KR" sz="2400" b="1" dirty="0">
              <a:latin typeface="Microsoft YaHei" panose="020B0503020204020204" pitchFamily="34" charset="-122"/>
              <a:ea typeface="Microsoft YaHei" panose="020B0503020204020204" pitchFamily="34" charset="-122"/>
            </a:endParaRPr>
          </a:p>
          <a:p>
            <a:pPr marL="514350" indent="-514350" latinLnBrk="0">
              <a:lnSpc>
                <a:spcPct val="200000"/>
              </a:lnSpc>
              <a:buFontTx/>
              <a:buAutoNum type="arabicPeriod"/>
            </a:pPr>
            <a:r>
              <a:rPr lang="ko-KR" altLang="ko-KR" sz="2400" b="1" dirty="0" err="1" smtClean="0">
                <a:latin typeface="Microsoft YaHei" panose="020B0503020204020204" pitchFamily="34" charset="-122"/>
                <a:ea typeface="Microsoft YaHei" panose="020B0503020204020204" pitchFamily="34" charset="-122"/>
              </a:rPr>
              <a:t>韩猪农场的应对策略</a:t>
            </a:r>
            <a:endParaRPr lang="en-US" altLang="ko-KR"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6574599"/>
      </p:ext>
    </p:extLst>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fontAlgn="base">
              <a:spcBef>
                <a:spcPct val="0"/>
              </a:spcBef>
              <a:spcAft>
                <a:spcPct val="0"/>
              </a:spcAft>
            </a:pPr>
            <a:endParaRPr lang="ko-KR" altLang="ko-KR">
              <a:solidFill>
                <a:srgbClr val="000000"/>
              </a:solidFill>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pPr eaLnBrk="1" hangingPunct="1"/>
              <a:t>3</a:t>
            </a:fld>
            <a:endParaRPr lang="en-US" altLang="ko-KR" sz="1400">
              <a:solidFill>
                <a:srgbClr val="00000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tabLst>
                <a:tab pos="5397500" algn="r"/>
                <a:tab pos="5588000" algn="l"/>
                <a:tab pos="6096000" algn="l"/>
              </a:tabLst>
            </a:pPr>
            <a:endParaRPr kumimoji="1" lang="ko-KR" altLang="ko-KR">
              <a:solidFill>
                <a:srgbClr val="000000"/>
              </a:solidFill>
              <a:latin typeface="Microsoft YaHei" panose="020B0503020204020204" pitchFamily="34" charset="-122"/>
              <a:cs typeface="굴림" pitchFamily="50" charset="-127"/>
            </a:endParaRPr>
          </a:p>
        </p:txBody>
      </p:sp>
      <p:sp>
        <p:nvSpPr>
          <p:cNvPr id="4" name="직사각형 3"/>
          <p:cNvSpPr/>
          <p:nvPr/>
        </p:nvSpPr>
        <p:spPr>
          <a:xfrm>
            <a:off x="585662" y="2924944"/>
            <a:ext cx="8018786" cy="646331"/>
          </a:xfrm>
          <a:prstGeom prst="rect">
            <a:avLst/>
          </a:prstGeom>
          <a:ln>
            <a:noFill/>
          </a:ln>
        </p:spPr>
        <p:txBody>
          <a:bodyPr wrap="square">
            <a:spAutoFit/>
          </a:bodyPr>
          <a:lstStyle/>
          <a:p>
            <a:pPr fontAlgn="base" latinLnBrk="0">
              <a:spcBef>
                <a:spcPct val="0"/>
              </a:spcBef>
              <a:spcAft>
                <a:spcPct val="0"/>
              </a:spcAft>
            </a:pPr>
            <a:r>
              <a:rPr kumimoji="1" lang="en-US" altLang="ko-KR" sz="3600" b="1" dirty="0">
                <a:solidFill>
                  <a:srgbClr val="000000"/>
                </a:solidFill>
                <a:latin typeface="Microsoft YaHei" panose="020B0503020204020204" pitchFamily="34" charset="-122"/>
                <a:ea typeface="Microsoft YaHei" panose="020B0503020204020204" pitchFamily="34" charset="-122"/>
              </a:rPr>
              <a:t>1. </a:t>
            </a:r>
            <a:r>
              <a:rPr kumimoji="1" lang="zh-CN" altLang="en-US" sz="3600" b="1" dirty="0">
                <a:solidFill>
                  <a:srgbClr val="000000"/>
                </a:solidFill>
                <a:latin typeface="Microsoft YaHei" panose="020B0503020204020204" pitchFamily="34" charset="-122"/>
                <a:ea typeface="Microsoft YaHei" panose="020B0503020204020204" pitchFamily="34" charset="-122"/>
              </a:rPr>
              <a:t>理解非洲猪瘟（</a:t>
            </a:r>
            <a:r>
              <a:rPr kumimoji="1" lang="en-US" altLang="zh-CN" sz="3600" b="1" dirty="0">
                <a:solidFill>
                  <a:srgbClr val="000000"/>
                </a:solidFill>
                <a:latin typeface="Microsoft YaHei" panose="020B0503020204020204" pitchFamily="34" charset="-122"/>
                <a:ea typeface="Microsoft YaHei" panose="020B0503020204020204" pitchFamily="34" charset="-122"/>
              </a:rPr>
              <a:t>ASF</a:t>
            </a:r>
            <a:r>
              <a:rPr kumimoji="1" lang="zh-CN" altLang="en-US" sz="3600" b="1" dirty="0">
                <a:solidFill>
                  <a:srgbClr val="000000"/>
                </a:solidFill>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361296880"/>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그룹 48"/>
          <p:cNvGrpSpPr/>
          <p:nvPr/>
        </p:nvGrpSpPr>
        <p:grpSpPr>
          <a:xfrm>
            <a:off x="576263" y="1099701"/>
            <a:ext cx="7991475" cy="5514975"/>
            <a:chOff x="576263" y="1099701"/>
            <a:chExt cx="7991475" cy="5514975"/>
          </a:xfrm>
        </p:grpSpPr>
        <p:pic>
          <p:nvPicPr>
            <p:cNvPr id="50" name="그림 49"/>
            <p:cNvPicPr>
              <a:picLocks noChangeAspect="1"/>
            </p:cNvPicPr>
            <p:nvPr/>
          </p:nvPicPr>
          <p:blipFill>
            <a:blip r:embed="rId3" cstate="print"/>
            <a:stretch>
              <a:fillRect/>
            </a:stretch>
          </p:blipFill>
          <p:spPr>
            <a:xfrm>
              <a:off x="576263" y="1099701"/>
              <a:ext cx="7991475" cy="5514975"/>
            </a:xfrm>
            <a:prstGeom prst="rect">
              <a:avLst/>
            </a:prstGeom>
          </p:spPr>
        </p:pic>
        <p:sp>
          <p:nvSpPr>
            <p:cNvPr id="51" name="직사각형 50"/>
            <p:cNvSpPr/>
            <p:nvPr/>
          </p:nvSpPr>
          <p:spPr>
            <a:xfrm>
              <a:off x="2679312" y="6279358"/>
              <a:ext cx="1149738" cy="232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직사각형 51"/>
            <p:cNvSpPr/>
            <p:nvPr/>
          </p:nvSpPr>
          <p:spPr>
            <a:xfrm rot="836217">
              <a:off x="2851589" y="6256305"/>
              <a:ext cx="206647" cy="232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7" name="TextBox 36"/>
          <p:cNvSpPr txBox="1"/>
          <p:nvPr/>
        </p:nvSpPr>
        <p:spPr>
          <a:xfrm flipH="1">
            <a:off x="2555775" y="6323349"/>
            <a:ext cx="1342770" cy="123111"/>
          </a:xfrm>
          <a:prstGeom prst="rect">
            <a:avLst/>
          </a:prstGeom>
          <a:solidFill>
            <a:schemeClr val="bg1"/>
          </a:solidFill>
          <a:ln>
            <a:noFill/>
          </a:ln>
        </p:spPr>
        <p:txBody>
          <a:bodyPr wrap="square" lIns="0" tIns="0" rIns="0" bIns="0" rtlCol="0" anchor="ctr" anchorCtr="0">
            <a:spAutoFit/>
          </a:bodyPr>
          <a:lstStyle/>
          <a:p>
            <a:pPr latinLnBrk="0"/>
            <a:endParaRPr lang="ko-KR" altLang="en-US" sz="800" dirty="0"/>
          </a:p>
        </p:txBody>
      </p:sp>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4" cstate="print"/>
          <a:srcRect/>
          <a:stretch>
            <a:fillRect/>
          </a:stretch>
        </p:blipFill>
        <p:spPr bwMode="auto">
          <a:xfrm>
            <a:off x="8342313" y="441325"/>
            <a:ext cx="685800" cy="425450"/>
          </a:xfrm>
          <a:prstGeom prst="rect">
            <a:avLst/>
          </a:prstGeom>
          <a:noFill/>
          <a:ln w="34925" cap="rnd">
            <a:no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fontAlgn="base" latinLnBrk="0">
              <a:spcBef>
                <a:spcPct val="0"/>
              </a:spcBef>
              <a:spcAft>
                <a:spcPct val="0"/>
              </a:spcAft>
            </a:pPr>
            <a:endParaRPr lang="ko-KR" altLang="ko-KR">
              <a:solidFill>
                <a:srgbClr val="000000"/>
              </a:solidFill>
              <a:latin typeface="Arial" panose="020B0604020202020204" pitchFamily="34" charset="0"/>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a:ln>
            <a:noFill/>
          </a:ln>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solidFill>
                  <a:srgbClr val="000000"/>
                </a:solidFill>
                <a:latin typeface="Arial" panose="020B0604020202020204" pitchFamily="34" charset="0"/>
                <a:cs typeface="Arial" panose="020B0604020202020204" pitchFamily="34" charset="0"/>
              </a:rPr>
              <a:pPr eaLnBrk="1" latinLnBrk="0" hangingPunct="1"/>
              <a:t>4</a:t>
            </a:fld>
            <a:endParaRPr lang="en-US" altLang="ko-KR" sz="1400" dirty="0">
              <a:solidFill>
                <a:srgbClr val="000000"/>
              </a:solidFill>
              <a:latin typeface="Arial" panose="020B0604020202020204" pitchFamily="34" charset="0"/>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25114"/>
            <a:ext cx="6624736" cy="43088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fontAlgn="base" latinLnBrk="0" hangingPunct="1">
              <a:spcBef>
                <a:spcPct val="0"/>
              </a:spcBef>
              <a:spcAft>
                <a:spcPct val="0"/>
              </a:spcAft>
            </a:pPr>
            <a:r>
              <a:rPr lang="en-US" altLang="ko-KR" sz="2700" b="1" dirty="0">
                <a:solidFill>
                  <a:srgbClr val="FFFFFF"/>
                </a:solidFill>
                <a:latin typeface="Microsoft YaHei" panose="020B0503020204020204" pitchFamily="34" charset="-122"/>
                <a:ea typeface="Microsoft YaHei" panose="020B0503020204020204" pitchFamily="34" charset="-122"/>
              </a:rPr>
              <a:t>1</a:t>
            </a:r>
            <a:r>
              <a:rPr lang="en-US" altLang="ko-KR" sz="2700" b="1" dirty="0" smtClean="0">
                <a:solidFill>
                  <a:srgbClr val="FFFFFF"/>
                </a:solidFill>
                <a:latin typeface="Microsoft YaHei" panose="020B0503020204020204" pitchFamily="34" charset="-122"/>
                <a:ea typeface="Microsoft YaHei" panose="020B0503020204020204" pitchFamily="34" charset="-122"/>
              </a:rPr>
              <a:t>) </a:t>
            </a:r>
            <a:r>
              <a:rPr lang="en-US" altLang="ko-KR" sz="2700" b="1" dirty="0">
                <a:solidFill>
                  <a:srgbClr val="FFFFFF"/>
                </a:solidFill>
                <a:latin typeface="Microsoft YaHei" panose="020B0503020204020204" pitchFamily="34" charset="-122"/>
                <a:ea typeface="Microsoft YaHei" panose="020B0503020204020204" pitchFamily="34" charset="-122"/>
              </a:rPr>
              <a:t>ASF</a:t>
            </a:r>
            <a:r>
              <a:rPr lang="zh-CN" altLang="en-US" sz="2700" b="1" dirty="0">
                <a:solidFill>
                  <a:srgbClr val="FFFFFF"/>
                </a:solidFill>
                <a:latin typeface="Microsoft YaHei" panose="020B0503020204020204" pitchFamily="34" charset="-122"/>
                <a:ea typeface="Microsoft YaHei" panose="020B0503020204020204" pitchFamily="34" charset="-122"/>
              </a:rPr>
              <a:t>感染情况</a:t>
            </a:r>
            <a:r>
              <a:rPr lang="en-US" altLang="ko-KR" sz="2000" b="1" dirty="0">
                <a:solidFill>
                  <a:srgbClr val="FFFFFF"/>
                </a:solidFill>
                <a:latin typeface="Microsoft YaHei" panose="020B0503020204020204" pitchFamily="34" charset="-122"/>
                <a:ea typeface="Microsoft YaHei" panose="020B0503020204020204" pitchFamily="34" charset="-122"/>
              </a:rPr>
              <a:t>(2016</a:t>
            </a:r>
            <a:r>
              <a:rPr lang="ko-KR" altLang="en-US" sz="2000" b="1" dirty="0">
                <a:solidFill>
                  <a:srgbClr val="FFFFFF"/>
                </a:solidFill>
                <a:latin typeface="Microsoft YaHei" panose="020B0503020204020204" pitchFamily="34" charset="-122"/>
                <a:ea typeface="HY견고딕" panose="02030600000101010101" pitchFamily="18" charset="-127"/>
              </a:rPr>
              <a:t>年</a:t>
            </a:r>
            <a:r>
              <a:rPr lang="en-US" altLang="ko-KR" sz="2000" b="1" dirty="0">
                <a:solidFill>
                  <a:srgbClr val="FFFFFF"/>
                </a:solidFill>
                <a:latin typeface="Microsoft YaHei" panose="020B0503020204020204" pitchFamily="34" charset="-122"/>
                <a:ea typeface="Microsoft YaHei" panose="020B0503020204020204" pitchFamily="34" charset="-122"/>
              </a:rPr>
              <a:t>1</a:t>
            </a:r>
            <a:r>
              <a:rPr lang="ko-KR" altLang="en-US" sz="2000" b="1" dirty="0">
                <a:solidFill>
                  <a:srgbClr val="FFFFFF"/>
                </a:solidFill>
                <a:latin typeface="Microsoft YaHei" panose="020B0503020204020204" pitchFamily="34" charset="-122"/>
                <a:ea typeface="HY견고딕" panose="02030600000101010101" pitchFamily="18" charset="-127"/>
              </a:rPr>
              <a:t>月</a:t>
            </a:r>
            <a:r>
              <a:rPr lang="en-US" altLang="ko-KR" sz="2000" b="1" dirty="0">
                <a:solidFill>
                  <a:srgbClr val="FFFFFF"/>
                </a:solidFill>
                <a:latin typeface="Microsoft YaHei" panose="020B0503020204020204" pitchFamily="34" charset="-122"/>
                <a:ea typeface="Microsoft YaHei" panose="020B0503020204020204" pitchFamily="34" charset="-122"/>
              </a:rPr>
              <a:t>~2018</a:t>
            </a:r>
            <a:r>
              <a:rPr lang="ko-KR" altLang="en-US" sz="2000" b="1" dirty="0">
                <a:solidFill>
                  <a:srgbClr val="FFFFFF"/>
                </a:solidFill>
                <a:latin typeface="Microsoft YaHei" panose="020B0503020204020204" pitchFamily="34" charset="-122"/>
                <a:ea typeface="HY견고딕" panose="02030600000101010101" pitchFamily="18" charset="-127"/>
              </a:rPr>
              <a:t>年</a:t>
            </a:r>
            <a:r>
              <a:rPr lang="en-US" altLang="ko-KR" sz="2000" b="1" dirty="0">
                <a:solidFill>
                  <a:srgbClr val="FFFFFF"/>
                </a:solidFill>
                <a:latin typeface="Microsoft YaHei" panose="020B0503020204020204" pitchFamily="34" charset="-122"/>
                <a:ea typeface="Microsoft YaHei" panose="020B0503020204020204" pitchFamily="34" charset="-122"/>
              </a:rPr>
              <a:t>8</a:t>
            </a:r>
            <a:r>
              <a:rPr lang="ko-KR" altLang="en-US" sz="2000" b="1" dirty="0">
                <a:solidFill>
                  <a:srgbClr val="FFFFFF"/>
                </a:solidFill>
                <a:latin typeface="Microsoft YaHei" panose="020B0503020204020204" pitchFamily="34" charset="-122"/>
                <a:ea typeface="HY견고딕" panose="02030600000101010101" pitchFamily="18" charset="-127"/>
              </a:rPr>
              <a:t>月</a:t>
            </a:r>
            <a:r>
              <a:rPr lang="en-US" altLang="ko-KR" sz="2000" b="1" dirty="0">
                <a:solidFill>
                  <a:srgbClr val="FFFFFF"/>
                </a:solidFill>
                <a:latin typeface="Microsoft YaHei" panose="020B0503020204020204" pitchFamily="34" charset="-122"/>
                <a:ea typeface="Microsoft YaHei" panose="020B0503020204020204" pitchFamily="34" charset="-122"/>
              </a:rPr>
              <a:t>)</a:t>
            </a:r>
            <a:r>
              <a:rPr lang="ko-KR" altLang="en-US" sz="2000" b="1" dirty="0">
                <a:solidFill>
                  <a:srgbClr val="FFFFFF"/>
                </a:solidFill>
                <a:latin typeface="Microsoft YaHei" panose="020B0503020204020204" pitchFamily="34" charset="-122"/>
                <a:ea typeface="HY견고딕" panose="02030600000101010101" pitchFamily="18" charset="-127"/>
              </a:rPr>
              <a:t> </a:t>
            </a:r>
          </a:p>
        </p:txBody>
      </p:sp>
      <p:sp>
        <p:nvSpPr>
          <p:cNvPr id="12" name="모서리가 둥근 직사각형 11"/>
          <p:cNvSpPr/>
          <p:nvPr/>
        </p:nvSpPr>
        <p:spPr>
          <a:xfrm>
            <a:off x="391319" y="1230035"/>
            <a:ext cx="8361363" cy="720000"/>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0">
            <a:spAutoFit/>
          </a:bodyPr>
          <a:lstStyle/>
          <a:p>
            <a:pPr algn="ctr" latinLnBrk="0"/>
            <a:r>
              <a:rPr lang="en-US" altLang="ko-KR" sz="2000" b="1" dirty="0">
                <a:latin typeface="Microsoft YaHei" panose="020B0503020204020204" pitchFamily="34" charset="-122"/>
                <a:ea typeface="Microsoft YaHei" panose="020B0503020204020204" pitchFamily="34" charset="-122"/>
              </a:rPr>
              <a:t>ASF</a:t>
            </a:r>
            <a:r>
              <a:rPr lang="ko-KR" altLang="ko-KR" sz="2000" b="1" dirty="0">
                <a:latin typeface="Microsoft YaHei" panose="020B0503020204020204" pitchFamily="34" charset="-122"/>
                <a:ea typeface="Microsoft YaHei" panose="020B0503020204020204" pitchFamily="34" charset="-122"/>
              </a:rPr>
              <a:t>，</a:t>
            </a:r>
            <a:r>
              <a:rPr lang="ko-KR" altLang="ko-KR" sz="2000" b="1" dirty="0" err="1">
                <a:solidFill>
                  <a:srgbClr val="FF0000"/>
                </a:solidFill>
                <a:latin typeface="Microsoft YaHei" panose="020B0503020204020204" pitchFamily="34" charset="-122"/>
                <a:ea typeface="Microsoft YaHei" panose="020B0503020204020204" pitchFamily="34" charset="-122"/>
              </a:rPr>
              <a:t>从欧洲</a:t>
            </a:r>
            <a:r>
              <a:rPr lang="zh-CN" altLang="ko-KR" sz="2000" b="1" dirty="0">
                <a:solidFill>
                  <a:srgbClr val="FF0000"/>
                </a:solidFill>
                <a:latin typeface="Microsoft YaHei" panose="020B0503020204020204" pitchFamily="34" charset="-122"/>
                <a:ea typeface="Microsoft YaHei" panose="020B0503020204020204" pitchFamily="34" charset="-122"/>
              </a:rPr>
              <a:t>蔓延至</a:t>
            </a:r>
            <a:r>
              <a:rPr lang="ko-KR" altLang="ko-KR" sz="2000" b="1" dirty="0" err="1">
                <a:solidFill>
                  <a:srgbClr val="FF0000"/>
                </a:solidFill>
                <a:latin typeface="Microsoft YaHei" panose="020B0503020204020204" pitchFamily="34" charset="-122"/>
                <a:ea typeface="Microsoft YaHei" panose="020B0503020204020204" pitchFamily="34" charset="-122"/>
              </a:rPr>
              <a:t>中国仅</a:t>
            </a:r>
            <a:r>
              <a:rPr lang="en-US" altLang="ko-KR" sz="2000" b="1" dirty="0">
                <a:solidFill>
                  <a:srgbClr val="FF0000"/>
                </a:solidFill>
                <a:latin typeface="Microsoft YaHei" panose="020B0503020204020204" pitchFamily="34" charset="-122"/>
                <a:ea typeface="Microsoft YaHei" panose="020B0503020204020204" pitchFamily="34" charset="-122"/>
              </a:rPr>
              <a:t>8.3</a:t>
            </a:r>
            <a:r>
              <a:rPr lang="ko-KR" altLang="ko-KR" sz="2000" b="1" dirty="0">
                <a:solidFill>
                  <a:srgbClr val="FF0000"/>
                </a:solidFill>
                <a:latin typeface="Microsoft YaHei" panose="020B0503020204020204" pitchFamily="34" charset="-122"/>
                <a:ea typeface="Microsoft YaHei" panose="020B0503020204020204" pitchFamily="34" charset="-122"/>
              </a:rPr>
              <a:t>天</a:t>
            </a:r>
            <a:r>
              <a:rPr lang="en-US" altLang="ko-KR" sz="2000" b="1" dirty="0">
                <a:latin typeface="Microsoft YaHei" panose="020B0503020204020204" pitchFamily="34" charset="-122"/>
                <a:ea typeface="Microsoft YaHei" panose="020B0503020204020204" pitchFamily="34" charset="-122"/>
              </a:rPr>
              <a:t>……</a:t>
            </a:r>
            <a:r>
              <a:rPr lang="ko-KR" altLang="ko-KR" sz="2000" b="1" dirty="0">
                <a:latin typeface="Microsoft YaHei" panose="020B0503020204020204" pitchFamily="34" charset="-122"/>
                <a:ea typeface="Microsoft YaHei" panose="020B0503020204020204" pitchFamily="34" charset="-122"/>
              </a:rPr>
              <a:t>韩国敲响警钟</a:t>
            </a:r>
          </a:p>
        </p:txBody>
      </p:sp>
      <p:sp>
        <p:nvSpPr>
          <p:cNvPr id="10" name="TextBox 9"/>
          <p:cNvSpPr txBox="1"/>
          <p:nvPr/>
        </p:nvSpPr>
        <p:spPr>
          <a:xfrm flipH="1">
            <a:off x="3898545" y="2167626"/>
            <a:ext cx="518515"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爱沙尼亚</a:t>
            </a:r>
            <a:endParaRPr lang="ko-KR" altLang="en-US" sz="800" dirty="0">
              <a:latin typeface="Microsoft YaHei" panose="020B0503020204020204" pitchFamily="34" charset="-122"/>
            </a:endParaRPr>
          </a:p>
        </p:txBody>
      </p:sp>
      <p:sp>
        <p:nvSpPr>
          <p:cNvPr id="15" name="TextBox 14"/>
          <p:cNvSpPr txBox="1"/>
          <p:nvPr/>
        </p:nvSpPr>
        <p:spPr>
          <a:xfrm flipH="1">
            <a:off x="3929501" y="2503993"/>
            <a:ext cx="466128"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a:latin typeface="Microsoft YaHei" panose="020B0503020204020204" pitchFamily="34" charset="-122"/>
              </a:rPr>
              <a:t>俄罗斯</a:t>
            </a:r>
            <a:endParaRPr lang="ko-KR" altLang="en-US" sz="800" dirty="0">
              <a:latin typeface="Microsoft YaHei" panose="020B0503020204020204" pitchFamily="34" charset="-122"/>
            </a:endParaRPr>
          </a:p>
        </p:txBody>
      </p:sp>
      <p:sp>
        <p:nvSpPr>
          <p:cNvPr id="16" name="TextBox 15"/>
          <p:cNvSpPr txBox="1"/>
          <p:nvPr/>
        </p:nvSpPr>
        <p:spPr>
          <a:xfrm flipH="1">
            <a:off x="3924738" y="2868673"/>
            <a:ext cx="480415"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立陶宛</a:t>
            </a:r>
            <a:endParaRPr lang="ko-KR" altLang="en-US" sz="800" dirty="0">
              <a:latin typeface="Microsoft YaHei" panose="020B0503020204020204" pitchFamily="34" charset="-122"/>
            </a:endParaRPr>
          </a:p>
        </p:txBody>
      </p:sp>
      <p:sp>
        <p:nvSpPr>
          <p:cNvPr id="17" name="TextBox 16"/>
          <p:cNvSpPr txBox="1"/>
          <p:nvPr/>
        </p:nvSpPr>
        <p:spPr>
          <a:xfrm flipH="1">
            <a:off x="3924738" y="3194828"/>
            <a:ext cx="480415"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乌克兰</a:t>
            </a:r>
            <a:endParaRPr lang="ko-KR" altLang="en-US" sz="800" dirty="0">
              <a:latin typeface="Microsoft YaHei" panose="020B0503020204020204" pitchFamily="34" charset="-122"/>
            </a:endParaRPr>
          </a:p>
        </p:txBody>
      </p:sp>
      <p:sp>
        <p:nvSpPr>
          <p:cNvPr id="18" name="TextBox 17"/>
          <p:cNvSpPr txBox="1"/>
          <p:nvPr/>
        </p:nvSpPr>
        <p:spPr>
          <a:xfrm flipH="1">
            <a:off x="3924738" y="3525898"/>
            <a:ext cx="480415"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摩尔多瓦</a:t>
            </a:r>
            <a:endParaRPr lang="ko-KR" altLang="en-US" sz="800" dirty="0">
              <a:latin typeface="Microsoft YaHei" panose="020B0503020204020204" pitchFamily="34" charset="-122"/>
            </a:endParaRPr>
          </a:p>
        </p:txBody>
      </p:sp>
      <p:sp>
        <p:nvSpPr>
          <p:cNvPr id="19" name="TextBox 18"/>
          <p:cNvSpPr txBox="1"/>
          <p:nvPr/>
        </p:nvSpPr>
        <p:spPr>
          <a:xfrm flipH="1">
            <a:off x="3924738" y="3893240"/>
            <a:ext cx="480415"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罗马尼亚</a:t>
            </a:r>
            <a:endParaRPr lang="ko-KR" altLang="en-US" sz="800" dirty="0">
              <a:latin typeface="Microsoft YaHei" panose="020B0503020204020204" pitchFamily="34" charset="-122"/>
            </a:endParaRPr>
          </a:p>
        </p:txBody>
      </p:sp>
      <p:sp>
        <p:nvSpPr>
          <p:cNvPr id="20" name="TextBox 19"/>
          <p:cNvSpPr txBox="1"/>
          <p:nvPr/>
        </p:nvSpPr>
        <p:spPr>
          <a:xfrm flipH="1">
            <a:off x="5463102" y="2831120"/>
            <a:ext cx="870364" cy="153696"/>
          </a:xfrm>
          <a:prstGeom prst="rect">
            <a:avLst/>
          </a:prstGeom>
          <a:noFill/>
          <a:ln>
            <a:noFill/>
          </a:ln>
        </p:spPr>
        <p:txBody>
          <a:bodyPr wrap="square" lIns="0" tIns="0" rIns="0" bIns="0" rtlCol="0" anchor="ctr" anchorCtr="0">
            <a:spAutoFit/>
          </a:bodyPr>
          <a:lstStyle/>
          <a:p>
            <a:pPr algn="ctr" latinLnBrk="0">
              <a:lnSpc>
                <a:spcPct val="60000"/>
              </a:lnSpc>
            </a:pPr>
            <a:r>
              <a:rPr lang="zh-CN" altLang="en-US" sz="800" dirty="0">
                <a:latin typeface="Microsoft YaHei" panose="020B0503020204020204" pitchFamily="34" charset="-122"/>
                <a:ea typeface="Microsoft YaHei" panose="020B0503020204020204" pitchFamily="34" charset="-122"/>
              </a:rPr>
              <a:t>俄罗</a:t>
            </a:r>
            <a:r>
              <a:rPr lang="zh-CN" altLang="en-US" sz="800" dirty="0" smtClean="0">
                <a:latin typeface="Microsoft YaHei" panose="020B0503020204020204" pitchFamily="34" charset="-122"/>
                <a:ea typeface="Microsoft YaHei" panose="020B0503020204020204" pitchFamily="34" charset="-122"/>
              </a:rPr>
              <a:t>斯</a:t>
            </a:r>
            <a:r>
              <a:rPr lang="en-US" altLang="zh-CN" sz="800" dirty="0" smtClean="0">
                <a:latin typeface="Microsoft YaHei" panose="020B0503020204020204" pitchFamily="34" charset="-122"/>
                <a:ea typeface="Microsoft YaHei" panose="020B0503020204020204" pitchFamily="34" charset="-122"/>
              </a:rPr>
              <a:t/>
            </a:r>
            <a:br>
              <a:rPr lang="en-US" altLang="zh-CN" sz="800" dirty="0" smtClean="0">
                <a:latin typeface="Microsoft YaHei" panose="020B0503020204020204" pitchFamily="34" charset="-122"/>
                <a:ea typeface="Microsoft YaHei" panose="020B0503020204020204" pitchFamily="34" charset="-122"/>
              </a:rPr>
            </a:br>
            <a:r>
              <a:rPr lang="zh-CN" altLang="en-US" sz="800" dirty="0" smtClean="0">
                <a:latin typeface="Microsoft YaHei" panose="020B0503020204020204" pitchFamily="34" charset="-122"/>
                <a:ea typeface="Microsoft YaHei" panose="020B0503020204020204" pitchFamily="34" charset="-122"/>
              </a:rPr>
              <a:t>（</a:t>
            </a:r>
            <a:r>
              <a:rPr lang="zh-CN" altLang="en-US" sz="800" dirty="0">
                <a:latin typeface="Microsoft YaHei" panose="020B0503020204020204" pitchFamily="34" charset="-122"/>
                <a:ea typeface="Microsoft YaHei" panose="020B0503020204020204" pitchFamily="34" charset="-122"/>
              </a:rPr>
              <a:t>蒙古接壤地区）</a:t>
            </a:r>
            <a:endParaRPr lang="ko-KR" altLang="en-US" sz="800" dirty="0">
              <a:latin typeface="Microsoft YaHei" panose="020B0503020204020204" pitchFamily="34" charset="-122"/>
            </a:endParaRPr>
          </a:p>
        </p:txBody>
      </p:sp>
      <p:sp>
        <p:nvSpPr>
          <p:cNvPr id="22" name="TextBox 21"/>
          <p:cNvSpPr txBox="1"/>
          <p:nvPr/>
        </p:nvSpPr>
        <p:spPr>
          <a:xfrm flipH="1">
            <a:off x="1056266" y="2479261"/>
            <a:ext cx="416934"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a:latin typeface="Microsoft YaHei" panose="020B0503020204020204" pitchFamily="34" charset="-122"/>
              </a:rPr>
              <a:t>波兰</a:t>
            </a:r>
            <a:endParaRPr lang="ko-KR" altLang="en-US" sz="800" dirty="0">
              <a:latin typeface="Microsoft YaHei" panose="020B0503020204020204" pitchFamily="34" charset="-122"/>
            </a:endParaRPr>
          </a:p>
        </p:txBody>
      </p:sp>
      <p:sp>
        <p:nvSpPr>
          <p:cNvPr id="23" name="TextBox 22"/>
          <p:cNvSpPr txBox="1"/>
          <p:nvPr/>
        </p:nvSpPr>
        <p:spPr>
          <a:xfrm flipH="1">
            <a:off x="982777" y="2760177"/>
            <a:ext cx="534873"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拉脱维亚</a:t>
            </a:r>
            <a:endParaRPr lang="ko-KR" altLang="en-US" sz="800" dirty="0">
              <a:latin typeface="Microsoft YaHei" panose="020B0503020204020204" pitchFamily="34" charset="-122"/>
            </a:endParaRPr>
          </a:p>
        </p:txBody>
      </p:sp>
      <p:sp>
        <p:nvSpPr>
          <p:cNvPr id="24" name="TextBox 23"/>
          <p:cNvSpPr txBox="1"/>
          <p:nvPr/>
        </p:nvSpPr>
        <p:spPr>
          <a:xfrm flipH="1">
            <a:off x="982777" y="3039946"/>
            <a:ext cx="534873"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捷克</a:t>
            </a:r>
            <a:endParaRPr lang="ko-KR" altLang="en-US" sz="800" dirty="0">
              <a:latin typeface="Microsoft YaHei" panose="020B0503020204020204" pitchFamily="34" charset="-122"/>
            </a:endParaRPr>
          </a:p>
        </p:txBody>
      </p:sp>
      <p:sp>
        <p:nvSpPr>
          <p:cNvPr id="25" name="TextBox 24"/>
          <p:cNvSpPr txBox="1"/>
          <p:nvPr/>
        </p:nvSpPr>
        <p:spPr>
          <a:xfrm flipH="1">
            <a:off x="982777" y="3307701"/>
            <a:ext cx="534873"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匈牙利</a:t>
            </a:r>
            <a:endParaRPr lang="ko-KR" altLang="en-US" sz="800" dirty="0">
              <a:latin typeface="Microsoft YaHei" panose="020B0503020204020204" pitchFamily="34" charset="-122"/>
            </a:endParaRPr>
          </a:p>
        </p:txBody>
      </p:sp>
      <p:sp>
        <p:nvSpPr>
          <p:cNvPr id="26" name="TextBox 25"/>
          <p:cNvSpPr txBox="1"/>
          <p:nvPr/>
        </p:nvSpPr>
        <p:spPr>
          <a:xfrm flipH="1">
            <a:off x="1056266" y="3961680"/>
            <a:ext cx="351632"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a:latin typeface="Microsoft YaHei" panose="020B0503020204020204" pitchFamily="34" charset="-122"/>
              </a:rPr>
              <a:t>马里</a:t>
            </a:r>
            <a:endParaRPr lang="ko-KR" altLang="en-US" sz="800" dirty="0">
              <a:latin typeface="Microsoft YaHei" panose="020B0503020204020204" pitchFamily="34" charset="-122"/>
            </a:endParaRPr>
          </a:p>
        </p:txBody>
      </p:sp>
      <p:sp>
        <p:nvSpPr>
          <p:cNvPr id="27" name="TextBox 26"/>
          <p:cNvSpPr txBox="1"/>
          <p:nvPr/>
        </p:nvSpPr>
        <p:spPr>
          <a:xfrm flipH="1">
            <a:off x="1068966" y="4276593"/>
            <a:ext cx="351632" cy="123111"/>
          </a:xfrm>
          <a:prstGeom prst="rect">
            <a:avLst/>
          </a:prstGeom>
          <a:solidFill>
            <a:schemeClr val="bg1"/>
          </a:solidFill>
          <a:ln>
            <a:noFill/>
          </a:ln>
        </p:spPr>
        <p:txBody>
          <a:bodyPr wrap="square" lIns="0" tIns="0" rIns="0" bIns="0" rtlCol="0" anchor="ctr" anchorCtr="0">
            <a:spAutoFit/>
          </a:bodyPr>
          <a:lstStyle/>
          <a:p>
            <a:pPr algn="ctr" latinLnBrk="0"/>
            <a:r>
              <a:rPr lang="ko-KR" altLang="en-US" sz="800" dirty="0" err="1">
                <a:latin typeface="Microsoft YaHei" panose="020B0503020204020204" pitchFamily="34" charset="-122"/>
              </a:rPr>
              <a:t>佛得角</a:t>
            </a:r>
            <a:endParaRPr lang="ko-KR" altLang="en-US" sz="800" dirty="0">
              <a:latin typeface="Microsoft YaHei" panose="020B0503020204020204" pitchFamily="34" charset="-122"/>
            </a:endParaRPr>
          </a:p>
        </p:txBody>
      </p:sp>
      <p:sp>
        <p:nvSpPr>
          <p:cNvPr id="28" name="TextBox 27"/>
          <p:cNvSpPr txBox="1"/>
          <p:nvPr/>
        </p:nvSpPr>
        <p:spPr>
          <a:xfrm flipH="1">
            <a:off x="1016346" y="4794835"/>
            <a:ext cx="534873" cy="123111"/>
          </a:xfrm>
          <a:prstGeom prst="rect">
            <a:avLst/>
          </a:prstGeom>
          <a:solidFill>
            <a:schemeClr val="bg1"/>
          </a:solidFill>
          <a:ln>
            <a:noFill/>
          </a:ln>
        </p:spPr>
        <p:txBody>
          <a:bodyPr wrap="square" lIns="0" tIns="0" rIns="0" bIns="0" rtlCol="0" anchor="ctr" anchorCtr="0">
            <a:spAutoFit/>
          </a:bodyPr>
          <a:lstStyle/>
          <a:p>
            <a:pPr algn="ctr" latinLnBrk="0"/>
            <a:r>
              <a:rPr lang="ko-KR" altLang="en-US" sz="800" dirty="0" err="1">
                <a:latin typeface="Microsoft YaHei" panose="020B0503020204020204" pitchFamily="34" charset="-122"/>
              </a:rPr>
              <a:t>科特迪瓦</a:t>
            </a:r>
            <a:endParaRPr lang="ko-KR" altLang="en-US" sz="800" dirty="0">
              <a:latin typeface="Microsoft YaHei" panose="020B0503020204020204" pitchFamily="34" charset="-122"/>
            </a:endParaRPr>
          </a:p>
        </p:txBody>
      </p:sp>
      <p:sp>
        <p:nvSpPr>
          <p:cNvPr id="29" name="TextBox 28"/>
          <p:cNvSpPr txBox="1"/>
          <p:nvPr/>
        </p:nvSpPr>
        <p:spPr>
          <a:xfrm flipH="1">
            <a:off x="1030866" y="5187810"/>
            <a:ext cx="534873"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尼日利亚</a:t>
            </a:r>
            <a:endParaRPr lang="ko-KR" altLang="en-US" sz="800" dirty="0">
              <a:latin typeface="Microsoft YaHei" panose="020B0503020204020204" pitchFamily="34" charset="-122"/>
            </a:endParaRPr>
          </a:p>
        </p:txBody>
      </p:sp>
      <p:sp>
        <p:nvSpPr>
          <p:cNvPr id="30" name="TextBox 29"/>
          <p:cNvSpPr txBox="1"/>
          <p:nvPr/>
        </p:nvSpPr>
        <p:spPr>
          <a:xfrm flipH="1">
            <a:off x="3946963" y="5013289"/>
            <a:ext cx="415484"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肯尼亚</a:t>
            </a:r>
            <a:endParaRPr lang="ko-KR" altLang="en-US" sz="800" dirty="0">
              <a:latin typeface="Microsoft YaHei" panose="020B0503020204020204" pitchFamily="34" charset="-122"/>
            </a:endParaRPr>
          </a:p>
        </p:txBody>
      </p:sp>
      <p:sp>
        <p:nvSpPr>
          <p:cNvPr id="31" name="TextBox 30"/>
          <p:cNvSpPr txBox="1"/>
          <p:nvPr/>
        </p:nvSpPr>
        <p:spPr>
          <a:xfrm flipH="1">
            <a:off x="3946963" y="5274694"/>
            <a:ext cx="415484"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布隆迪</a:t>
            </a:r>
            <a:endParaRPr lang="ko-KR" altLang="en-US" sz="800" dirty="0">
              <a:latin typeface="Microsoft YaHei" panose="020B0503020204020204" pitchFamily="34" charset="-122"/>
            </a:endParaRPr>
          </a:p>
        </p:txBody>
      </p:sp>
      <p:sp>
        <p:nvSpPr>
          <p:cNvPr id="32" name="TextBox 31"/>
          <p:cNvSpPr txBox="1"/>
          <p:nvPr/>
        </p:nvSpPr>
        <p:spPr>
          <a:xfrm flipH="1">
            <a:off x="3946963" y="5531530"/>
            <a:ext cx="415484"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赞比亚</a:t>
            </a:r>
            <a:endParaRPr lang="ko-KR" altLang="en-US" sz="800" dirty="0">
              <a:latin typeface="Microsoft YaHei" panose="020B0503020204020204" pitchFamily="34" charset="-122"/>
            </a:endParaRPr>
          </a:p>
        </p:txBody>
      </p:sp>
      <p:sp>
        <p:nvSpPr>
          <p:cNvPr id="33" name="TextBox 32"/>
          <p:cNvSpPr txBox="1"/>
          <p:nvPr/>
        </p:nvSpPr>
        <p:spPr>
          <a:xfrm flipH="1">
            <a:off x="4009517" y="5787463"/>
            <a:ext cx="585317" cy="123111"/>
          </a:xfrm>
          <a:prstGeom prst="rect">
            <a:avLst/>
          </a:prstGeom>
          <a:solidFill>
            <a:schemeClr val="bg1"/>
          </a:solidFill>
          <a:ln>
            <a:noFill/>
          </a:ln>
        </p:spPr>
        <p:txBody>
          <a:bodyPr wrap="square" lIns="0" tIns="0" rIns="0" bIns="0" rtlCol="0" anchor="ctr" anchorCtr="0">
            <a:spAutoFit/>
          </a:bodyPr>
          <a:lstStyle/>
          <a:p>
            <a:pPr algn="ctr" latinLnBrk="0"/>
            <a:r>
              <a:rPr lang="ko-KR" altLang="ko-KR" sz="800" dirty="0" err="1">
                <a:latin typeface="Microsoft YaHei" panose="020B0503020204020204" pitchFamily="34" charset="-122"/>
              </a:rPr>
              <a:t>南非共和国</a:t>
            </a:r>
            <a:endParaRPr lang="ko-KR" altLang="en-US" sz="800" dirty="0">
              <a:latin typeface="Microsoft YaHei" panose="020B0503020204020204" pitchFamily="34" charset="-122"/>
            </a:endParaRPr>
          </a:p>
        </p:txBody>
      </p:sp>
      <p:sp>
        <p:nvSpPr>
          <p:cNvPr id="34" name="TextBox 33"/>
          <p:cNvSpPr txBox="1"/>
          <p:nvPr/>
        </p:nvSpPr>
        <p:spPr>
          <a:xfrm flipH="1">
            <a:off x="6796364" y="3590134"/>
            <a:ext cx="1728192" cy="769441"/>
          </a:xfrm>
          <a:prstGeom prst="rect">
            <a:avLst/>
          </a:prstGeom>
          <a:noFill/>
          <a:ln>
            <a:noFill/>
          </a:ln>
        </p:spPr>
        <p:txBody>
          <a:bodyPr wrap="square" lIns="0" tIns="0" rIns="0" bIns="0" rtlCol="0" anchor="ctr" anchorCtr="0">
            <a:spAutoFit/>
          </a:bodyPr>
          <a:lstStyle/>
          <a:p>
            <a:pPr algn="ctr" latinLnBrk="0"/>
            <a:r>
              <a:rPr lang="zh-CN" altLang="en-US" sz="1000" dirty="0">
                <a:latin typeface="Microsoft YaHei" panose="020B0503020204020204" pitchFamily="34" charset="-122"/>
                <a:ea typeface="Microsoft YaHei" panose="020B0503020204020204" pitchFamily="34" charset="-122"/>
              </a:rPr>
              <a:t>韩猪养殖场及</a:t>
            </a:r>
            <a:endParaRPr lang="en-US" altLang="zh-CN" sz="1000" dirty="0">
              <a:latin typeface="Microsoft YaHei" panose="020B0503020204020204" pitchFamily="34" charset="-122"/>
              <a:ea typeface="Microsoft YaHei" panose="020B0503020204020204" pitchFamily="34" charset="-122"/>
            </a:endParaRPr>
          </a:p>
          <a:p>
            <a:pPr algn="ctr" latinLnBrk="0"/>
            <a:r>
              <a:rPr lang="zh-CN" altLang="en-US" sz="1000" dirty="0">
                <a:latin typeface="Microsoft YaHei" panose="020B0503020204020204" pitchFamily="34" charset="-122"/>
                <a:ea typeface="Microsoft YaHei" panose="020B0503020204020204" pitchFamily="34" charset="-122"/>
              </a:rPr>
              <a:t>畜牧业工作者</a:t>
            </a:r>
            <a:endParaRPr lang="en-US" altLang="zh-CN" sz="1000" dirty="0">
              <a:latin typeface="Microsoft YaHei" panose="020B0503020204020204" pitchFamily="34" charset="-122"/>
              <a:ea typeface="Microsoft YaHei" panose="020B0503020204020204" pitchFamily="34" charset="-122"/>
            </a:endParaRPr>
          </a:p>
          <a:p>
            <a:pPr algn="ctr" latinLnBrk="0"/>
            <a:r>
              <a:rPr lang="zh-CN" altLang="en-US" sz="1000" dirty="0">
                <a:latin typeface="Microsoft YaHei" panose="020B0503020204020204" pitchFamily="34" charset="-122"/>
                <a:ea typeface="Microsoft YaHei" panose="020B0503020204020204" pitchFamily="34" charset="-122"/>
              </a:rPr>
              <a:t>应尽量避免前往</a:t>
            </a:r>
            <a:endParaRPr lang="en-US" altLang="zh-CN" sz="1000" dirty="0">
              <a:latin typeface="Microsoft YaHei" panose="020B0503020204020204" pitchFamily="34" charset="-122"/>
              <a:ea typeface="Microsoft YaHei" panose="020B0503020204020204" pitchFamily="34" charset="-122"/>
            </a:endParaRPr>
          </a:p>
          <a:p>
            <a:pPr algn="ctr" latinLnBrk="0"/>
            <a:r>
              <a:rPr lang="zh-CN" altLang="en-US" sz="1000" dirty="0">
                <a:latin typeface="Microsoft YaHei" panose="020B0503020204020204" pitchFamily="34" charset="-122"/>
                <a:ea typeface="Microsoft YaHei" panose="020B0503020204020204" pitchFamily="34" charset="-122"/>
              </a:rPr>
              <a:t>非洲猪瘟</a:t>
            </a:r>
            <a:endParaRPr lang="en-US" altLang="zh-CN" sz="1000" dirty="0">
              <a:latin typeface="Microsoft YaHei" panose="020B0503020204020204" pitchFamily="34" charset="-122"/>
              <a:ea typeface="Microsoft YaHei" panose="020B0503020204020204" pitchFamily="34" charset="-122"/>
            </a:endParaRPr>
          </a:p>
          <a:p>
            <a:pPr algn="ctr" latinLnBrk="0"/>
            <a:r>
              <a:rPr lang="zh-CN" altLang="en-US" sz="1000" dirty="0">
                <a:latin typeface="Microsoft YaHei" panose="020B0503020204020204" pitchFamily="34" charset="-122"/>
                <a:ea typeface="Microsoft YaHei" panose="020B0503020204020204" pitchFamily="34" charset="-122"/>
              </a:rPr>
              <a:t>疫区国家。</a:t>
            </a:r>
            <a:endParaRPr lang="ko-KR" altLang="en-US" sz="1000" dirty="0">
              <a:latin typeface="Microsoft YaHei" panose="020B0503020204020204" pitchFamily="34" charset="-122"/>
            </a:endParaRPr>
          </a:p>
        </p:txBody>
      </p:sp>
      <p:graphicFrame>
        <p:nvGraphicFramePr>
          <p:cNvPr id="4" name="표 3"/>
          <p:cNvGraphicFramePr>
            <a:graphicFrameLocks noGrp="1"/>
          </p:cNvGraphicFramePr>
          <p:nvPr>
            <p:extLst>
              <p:ext uri="{D42A27DB-BD31-4B8C-83A1-F6EECF244321}">
                <p14:modId xmlns:p14="http://schemas.microsoft.com/office/powerpoint/2010/main" val="1318177283"/>
              </p:ext>
            </p:extLst>
          </p:nvPr>
        </p:nvGraphicFramePr>
        <p:xfrm>
          <a:off x="4872191" y="4856786"/>
          <a:ext cx="3404991" cy="1332001"/>
        </p:xfrm>
        <a:graphic>
          <a:graphicData uri="http://schemas.openxmlformats.org/drawingml/2006/table">
            <a:tbl>
              <a:tblPr firstRow="1" bandRow="1">
                <a:tableStyleId>{5C22544A-7EE6-4342-B048-85BDC9FD1C3A}</a:tableStyleId>
              </a:tblPr>
              <a:tblGrid>
                <a:gridCol w="667549">
                  <a:extLst>
                    <a:ext uri="{9D8B030D-6E8A-4147-A177-3AD203B41FA5}">
                      <a16:colId xmlns:a16="http://schemas.microsoft.com/office/drawing/2014/main" xmlns="" val="20000"/>
                    </a:ext>
                  </a:extLst>
                </a:gridCol>
                <a:gridCol w="548640">
                  <a:extLst>
                    <a:ext uri="{9D8B030D-6E8A-4147-A177-3AD203B41FA5}">
                      <a16:colId xmlns:a16="http://schemas.microsoft.com/office/drawing/2014/main" xmlns="" val="20001"/>
                    </a:ext>
                  </a:extLst>
                </a:gridCol>
                <a:gridCol w="640080">
                  <a:extLst>
                    <a:ext uri="{9D8B030D-6E8A-4147-A177-3AD203B41FA5}">
                      <a16:colId xmlns:a16="http://schemas.microsoft.com/office/drawing/2014/main" xmlns="" val="20002"/>
                    </a:ext>
                  </a:extLst>
                </a:gridCol>
                <a:gridCol w="693420">
                  <a:extLst>
                    <a:ext uri="{9D8B030D-6E8A-4147-A177-3AD203B41FA5}">
                      <a16:colId xmlns:a16="http://schemas.microsoft.com/office/drawing/2014/main" xmlns="" val="20003"/>
                    </a:ext>
                  </a:extLst>
                </a:gridCol>
                <a:gridCol w="855302">
                  <a:extLst>
                    <a:ext uri="{9D8B030D-6E8A-4147-A177-3AD203B41FA5}">
                      <a16:colId xmlns:a16="http://schemas.microsoft.com/office/drawing/2014/main" xmlns="" val="20004"/>
                    </a:ext>
                  </a:extLst>
                </a:gridCol>
              </a:tblGrid>
              <a:tr h="207445">
                <a:tc gridSpan="2">
                  <a:txBody>
                    <a:bodyPr/>
                    <a:lstStyle/>
                    <a:p>
                      <a:pPr algn="ctr" latinLnBrk="0">
                        <a:spcAft>
                          <a:spcPts val="0"/>
                        </a:spcAft>
                      </a:pPr>
                      <a:r>
                        <a:rPr lang="ko-KR" sz="800" kern="0" dirty="0" err="1">
                          <a:solidFill>
                            <a:schemeClr val="bg1"/>
                          </a:solidFill>
                          <a:latin typeface="Microsoft YaHei" pitchFamily="34" charset="-122"/>
                          <a:ea typeface="굴림"/>
                          <a:cs typeface="굴림"/>
                        </a:rPr>
                        <a:t>非洲</a:t>
                      </a:r>
                      <a:r>
                        <a:rPr lang="en-US" sz="800" kern="0" dirty="0">
                          <a:solidFill>
                            <a:schemeClr val="bg1"/>
                          </a:solidFill>
                          <a:latin typeface="Microsoft YaHei" pitchFamily="34" charset="-122"/>
                          <a:ea typeface="Microsoft YaHei" pitchFamily="34" charset="-122"/>
                          <a:cs typeface="굴림"/>
                        </a:rPr>
                        <a:t>(8</a:t>
                      </a:r>
                      <a:r>
                        <a:rPr lang="ko-KR" sz="800" kern="0" dirty="0">
                          <a:solidFill>
                            <a:schemeClr val="bg1"/>
                          </a:solidFill>
                          <a:latin typeface="Microsoft YaHei" pitchFamily="34" charset="-122"/>
                          <a:ea typeface="새굴림"/>
                          <a:cs typeface="새굴림"/>
                        </a:rPr>
                        <a:t>国</a:t>
                      </a:r>
                      <a:r>
                        <a:rPr lang="en-US" sz="800" kern="0" dirty="0">
                          <a:solidFill>
                            <a:schemeClr val="bg1"/>
                          </a:solidFill>
                          <a:latin typeface="Microsoft YaHei" pitchFamily="34" charset="-122"/>
                          <a:ea typeface="Microsoft YaHei" pitchFamily="34" charset="-122"/>
                          <a:cs typeface="굴림"/>
                        </a:rPr>
                        <a:t>)</a:t>
                      </a:r>
                      <a:endParaRPr lang="ko-KR" sz="800" kern="100" dirty="0">
                        <a:solidFill>
                          <a:schemeClr val="bg1"/>
                        </a:solidFill>
                        <a:latin typeface="Microsoft YaHei" pitchFamily="34" charset="-122"/>
                        <a:ea typeface="맑은 고딕"/>
                        <a:cs typeface="Times New Roman"/>
                      </a:endParaRPr>
                    </a:p>
                  </a:txBody>
                  <a:tcPr marL="18000" marR="18000" marT="18000" marB="18000" anchor="ctr">
                    <a:lnR w="12700" cap="flat" cmpd="sng" algn="ctr">
                      <a:solidFill>
                        <a:schemeClr val="bg1">
                          <a:lumMod val="50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363441"/>
                    </a:solidFill>
                  </a:tcPr>
                </a:tc>
                <a:tc hMerge="1">
                  <a:txBody>
                    <a:bodyPr/>
                    <a:lstStyle/>
                    <a:p>
                      <a:pPr algn="l" latinLnBrk="0">
                        <a:spcAft>
                          <a:spcPts val="0"/>
                        </a:spcAft>
                      </a:pPr>
                      <a:endParaRPr lang="ko-KR" sz="1000" kern="100" dirty="0">
                        <a:latin typeface="맑은 고딕"/>
                        <a:ea typeface="맑은 고딕"/>
                        <a:cs typeface="Times New Roman"/>
                      </a:endParaRPr>
                    </a:p>
                  </a:txBody>
                  <a:tcPr marL="9525" marR="9525" marT="9525" marB="9525" anchor="ctr"/>
                </a:tc>
                <a:tc gridSpan="2">
                  <a:txBody>
                    <a:bodyPr/>
                    <a:lstStyle/>
                    <a:p>
                      <a:pPr algn="ctr" latinLnBrk="0"/>
                      <a:r>
                        <a:rPr lang="ko-KR" altLang="ko-KR" sz="800" b="1" kern="1200" dirty="0">
                          <a:solidFill>
                            <a:schemeClr val="bg1"/>
                          </a:solidFill>
                          <a:latin typeface="Microsoft YaHei" pitchFamily="34" charset="-122"/>
                          <a:ea typeface="+mn-ea"/>
                          <a:cs typeface="+mn-cs"/>
                        </a:rPr>
                        <a:t>欧洲</a:t>
                      </a:r>
                      <a:r>
                        <a:rPr lang="en-US" altLang="ko-KR" sz="800" b="1" kern="1200" dirty="0">
                          <a:solidFill>
                            <a:schemeClr val="bg1"/>
                          </a:solidFill>
                          <a:latin typeface="Microsoft YaHei" pitchFamily="34" charset="-122"/>
                          <a:ea typeface="Microsoft YaHei" pitchFamily="34" charset="-122"/>
                          <a:cs typeface="+mn-cs"/>
                        </a:rPr>
                        <a:t>(10</a:t>
                      </a:r>
                      <a:r>
                        <a:rPr lang="ko-KR" altLang="ko-KR" sz="800" b="1" kern="1200" dirty="0">
                          <a:solidFill>
                            <a:schemeClr val="bg1"/>
                          </a:solidFill>
                          <a:latin typeface="Microsoft YaHei" pitchFamily="34" charset="-122"/>
                          <a:ea typeface="+mn-ea"/>
                          <a:cs typeface="+mn-cs"/>
                        </a:rPr>
                        <a:t>国</a:t>
                      </a:r>
                      <a:r>
                        <a:rPr lang="en-US" altLang="ko-KR" sz="800" b="1" kern="1200" dirty="0">
                          <a:solidFill>
                            <a:schemeClr val="bg1"/>
                          </a:solidFill>
                          <a:latin typeface="Microsoft YaHei" pitchFamily="34" charset="-122"/>
                          <a:ea typeface="Microsoft YaHei" pitchFamily="34" charset="-122"/>
                          <a:cs typeface="+mn-cs"/>
                        </a:rPr>
                        <a:t>)</a:t>
                      </a:r>
                      <a:endParaRPr lang="ko-KR" altLang="en-US" sz="800" dirty="0">
                        <a:solidFill>
                          <a:schemeClr val="bg1"/>
                        </a:solidFill>
                        <a:latin typeface="Microsoft YaHei" pitchFamily="34" charset="-122"/>
                      </a:endParaRPr>
                    </a:p>
                  </a:txBody>
                  <a:tcPr marL="18000" marR="18000" marT="18000" marB="18000" anchor="ctr">
                    <a:lnL w="12700" cap="flat" cmpd="sng" algn="ctr">
                      <a:solidFill>
                        <a:schemeClr val="bg1">
                          <a:lumMod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B w="9525" cap="flat" cmpd="sng" algn="ctr">
                      <a:solidFill>
                        <a:schemeClr val="tx1">
                          <a:lumMod val="50000"/>
                          <a:lumOff val="50000"/>
                        </a:schemeClr>
                      </a:solidFill>
                      <a:prstDash val="solid"/>
                      <a:round/>
                      <a:headEnd type="none" w="med" len="med"/>
                      <a:tailEnd type="none" w="med" len="med"/>
                    </a:lnB>
                    <a:solidFill>
                      <a:srgbClr val="363441"/>
                    </a:solidFill>
                  </a:tcPr>
                </a:tc>
                <a:tc hMerge="1">
                  <a:txBody>
                    <a:bodyPr/>
                    <a:lstStyle/>
                    <a:p>
                      <a:pPr latinLnBrk="1"/>
                      <a:endParaRPr lang="ko-KR" altLang="en-US"/>
                    </a:p>
                  </a:txBody>
                  <a:tcPr/>
                </a:tc>
                <a:tc>
                  <a:txBody>
                    <a:bodyPr/>
                    <a:lstStyle/>
                    <a:p>
                      <a:pPr algn="ctr" latinLnBrk="0"/>
                      <a:r>
                        <a:rPr lang="ko-KR" altLang="ko-KR" sz="800" b="1" kern="1200" dirty="0">
                          <a:solidFill>
                            <a:schemeClr val="bg1"/>
                          </a:solidFill>
                          <a:latin typeface="Microsoft YaHei" pitchFamily="34" charset="-122"/>
                          <a:ea typeface="+mn-ea"/>
                          <a:cs typeface="+mn-cs"/>
                        </a:rPr>
                        <a:t>亚洲</a:t>
                      </a:r>
                      <a:r>
                        <a:rPr lang="en-US" altLang="ko-KR" sz="800" b="1" kern="1200" dirty="0">
                          <a:solidFill>
                            <a:schemeClr val="bg1"/>
                          </a:solidFill>
                          <a:latin typeface="Microsoft YaHei" pitchFamily="34" charset="-122"/>
                          <a:ea typeface="Microsoft YaHei" pitchFamily="34" charset="-122"/>
                          <a:cs typeface="+mn-cs"/>
                        </a:rPr>
                        <a:t>(1</a:t>
                      </a:r>
                      <a:r>
                        <a:rPr lang="ko-KR" altLang="ko-KR" sz="800" b="1" kern="1200" dirty="0">
                          <a:solidFill>
                            <a:schemeClr val="bg1"/>
                          </a:solidFill>
                          <a:latin typeface="Microsoft YaHei" pitchFamily="34" charset="-122"/>
                          <a:ea typeface="+mn-ea"/>
                          <a:cs typeface="+mn-cs"/>
                        </a:rPr>
                        <a:t>国</a:t>
                      </a:r>
                      <a:r>
                        <a:rPr lang="en-US" altLang="ko-KR" sz="800" b="1" kern="1200" dirty="0">
                          <a:solidFill>
                            <a:schemeClr val="bg1"/>
                          </a:solidFill>
                          <a:latin typeface="Microsoft YaHei" pitchFamily="34" charset="-122"/>
                          <a:ea typeface="Microsoft YaHei" pitchFamily="34" charset="-122"/>
                          <a:cs typeface="+mn-cs"/>
                        </a:rPr>
                        <a:t>)</a:t>
                      </a:r>
                      <a:endParaRPr lang="ko-KR" altLang="en-US" sz="800" dirty="0">
                        <a:solidFill>
                          <a:schemeClr val="bg1"/>
                        </a:solidFill>
                        <a:latin typeface="Microsoft YaHei" pitchFamily="34" charset="-122"/>
                      </a:endParaRPr>
                    </a:p>
                  </a:txBody>
                  <a:tcPr marL="18000" marR="18000" marT="18000" marB="18000" anchor="ctr">
                    <a:lnL w="9525" cap="flat" cmpd="sng" algn="ctr">
                      <a:solidFill>
                        <a:schemeClr val="tx1">
                          <a:lumMod val="50000"/>
                          <a:lumOff val="50000"/>
                        </a:schemeClr>
                      </a:solidFill>
                      <a:prstDash val="solid"/>
                      <a:round/>
                      <a:headEnd type="none" w="med" len="med"/>
                      <a:tailEnd type="none" w="med" len="med"/>
                    </a:lnL>
                    <a:lnB w="9525" cap="flat" cmpd="sng" algn="ctr">
                      <a:solidFill>
                        <a:schemeClr val="tx1">
                          <a:lumMod val="50000"/>
                          <a:lumOff val="50000"/>
                        </a:schemeClr>
                      </a:solidFill>
                      <a:prstDash val="solid"/>
                      <a:round/>
                      <a:headEnd type="none" w="med" len="med"/>
                      <a:tailEnd type="none" w="med" len="med"/>
                    </a:lnB>
                    <a:solidFill>
                      <a:srgbClr val="363441"/>
                    </a:solidFill>
                  </a:tcPr>
                </a:tc>
                <a:extLst>
                  <a:ext uri="{0D108BD9-81ED-4DB2-BD59-A6C34878D82A}">
                    <a16:rowId xmlns:a16="http://schemas.microsoft.com/office/drawing/2014/main" xmlns="" val="10000"/>
                  </a:ext>
                </a:extLst>
              </a:tr>
              <a:tr h="1874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en-US" sz="700" kern="1200" dirty="0" err="1">
                          <a:solidFill>
                            <a:schemeClr val="dk1"/>
                          </a:solidFill>
                          <a:latin typeface="Microsoft YaHei" pitchFamily="34" charset="-122"/>
                          <a:ea typeface="Microsoft YaHei" pitchFamily="34" charset="-122"/>
                          <a:cs typeface="+mn-cs"/>
                        </a:rPr>
                        <a:t>南非共和国</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R w="9525"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a:solidFill>
                            <a:schemeClr val="dk1"/>
                          </a:solidFill>
                          <a:latin typeface="Microsoft YaHei" pitchFamily="34" charset="-122"/>
                          <a:ea typeface="Microsoft YaHei" pitchFamily="34" charset="-122"/>
                          <a:cs typeface="+mn-cs"/>
                        </a:rPr>
                        <a:t>马里</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a:solidFill>
                            <a:schemeClr val="dk1"/>
                          </a:solidFill>
                          <a:latin typeface="Microsoft YaHei" pitchFamily="34" charset="-122"/>
                          <a:ea typeface="Microsoft YaHei" pitchFamily="34" charset="-122"/>
                          <a:cs typeface="+mn-cs"/>
                        </a:rPr>
                        <a:t>俄罗斯</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12700" cap="flat" cmpd="sng" algn="ctr">
                      <a:solidFill>
                        <a:schemeClr val="bg1">
                          <a:lumMod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匈牙利</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700" dirty="0">
                          <a:latin typeface="Microsoft YaHei" pitchFamily="34" charset="-122"/>
                          <a:ea typeface="Microsoft YaHei" pitchFamily="34" charset="-122"/>
                        </a:rPr>
                        <a:t>中国</a:t>
                      </a:r>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extLst>
                  <a:ext uri="{0D108BD9-81ED-4DB2-BD59-A6C34878D82A}">
                    <a16:rowId xmlns:a16="http://schemas.microsoft.com/office/drawing/2014/main" xmlns="" val="10001"/>
                  </a:ext>
                </a:extLst>
              </a:tr>
              <a:tr h="1874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赞比亚</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en-US" sz="700" kern="1200" dirty="0" err="1">
                          <a:solidFill>
                            <a:schemeClr val="dk1"/>
                          </a:solidFill>
                          <a:latin typeface="Microsoft YaHei" pitchFamily="34" charset="-122"/>
                          <a:ea typeface="Microsoft YaHei" pitchFamily="34" charset="-122"/>
                          <a:cs typeface="+mn-cs"/>
                        </a:rPr>
                        <a:t>佛得角</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乌克兰</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捷克</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extLst>
                  <a:ext uri="{0D108BD9-81ED-4DB2-BD59-A6C34878D82A}">
                    <a16:rowId xmlns:a16="http://schemas.microsoft.com/office/drawing/2014/main" xmlns="" val="10002"/>
                  </a:ext>
                </a:extLst>
              </a:tr>
              <a:tr h="1874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布隆迪</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en-US" sz="700" kern="1200" dirty="0" err="1">
                          <a:solidFill>
                            <a:schemeClr val="dk1"/>
                          </a:solidFill>
                          <a:latin typeface="Microsoft YaHei" pitchFamily="34" charset="-122"/>
                          <a:ea typeface="Microsoft YaHei" pitchFamily="34" charset="-122"/>
                          <a:cs typeface="+mn-cs"/>
                        </a:rPr>
                        <a:t>科特迪瓦</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摩尔多瓦</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拉脱维亚</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extLst>
                  <a:ext uri="{0D108BD9-81ED-4DB2-BD59-A6C34878D82A}">
                    <a16:rowId xmlns:a16="http://schemas.microsoft.com/office/drawing/2014/main" xmlns="" val="10003"/>
                  </a:ext>
                </a:extLst>
              </a:tr>
              <a:tr h="1874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肯尼亚</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尼日利亚</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罗马尼亚</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爱沙尼亚</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extLst>
                  <a:ext uri="{0D108BD9-81ED-4DB2-BD59-A6C34878D82A}">
                    <a16:rowId xmlns:a16="http://schemas.microsoft.com/office/drawing/2014/main" xmlns="" val="10004"/>
                  </a:ext>
                </a:extLst>
              </a:tr>
              <a:tr h="1874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a:solidFill>
                            <a:schemeClr val="dk1"/>
                          </a:solidFill>
                          <a:latin typeface="Microsoft YaHei" pitchFamily="34" charset="-122"/>
                          <a:ea typeface="Microsoft YaHei" pitchFamily="34" charset="-122"/>
                          <a:cs typeface="+mn-cs"/>
                        </a:rPr>
                        <a:t>波兰</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ko-KR" sz="700" kern="1200" dirty="0" err="1">
                          <a:solidFill>
                            <a:schemeClr val="dk1"/>
                          </a:solidFill>
                          <a:latin typeface="Microsoft YaHei" pitchFamily="34" charset="-122"/>
                          <a:ea typeface="Microsoft YaHei" pitchFamily="34" charset="-122"/>
                          <a:cs typeface="+mn-cs"/>
                        </a:rPr>
                        <a:t>立陶宛</a:t>
                      </a:r>
                      <a:endParaRPr lang="ko-KR" altLang="en-US" sz="700" kern="1200" dirty="0">
                        <a:solidFill>
                          <a:schemeClr val="dk1"/>
                        </a:solidFill>
                        <a:latin typeface="Microsoft YaHei" pitchFamily="34" charset="-122"/>
                        <a:ea typeface="Microsoft YaHei" pitchFamily="34" charset="-122"/>
                        <a:cs typeface="+mn-cs"/>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extLst>
                  <a:ext uri="{0D108BD9-81ED-4DB2-BD59-A6C34878D82A}">
                    <a16:rowId xmlns:a16="http://schemas.microsoft.com/office/drawing/2014/main" xmlns="" val="10005"/>
                  </a:ext>
                </a:extLst>
              </a:tr>
              <a:tr h="187426">
                <a:tc>
                  <a:txBody>
                    <a:bodyPr/>
                    <a:lstStyle/>
                    <a:p>
                      <a:pPr algn="ctr" latinLnBrk="0"/>
                      <a:endParaRPr lang="ko-KR" altLang="en-US" sz="700" dirty="0">
                        <a:latin typeface="Microsoft YaHei" pitchFamily="34" charset="-122"/>
                      </a:endParaRPr>
                    </a:p>
                  </a:txBody>
                  <a:tcPr marL="18000" marR="18000" marT="18000" marB="18000">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tc>
                  <a:txBody>
                    <a:bodyPr/>
                    <a:lstStyle/>
                    <a:p>
                      <a:pPr algn="ctr" latinLnBrk="0"/>
                      <a:endParaRPr lang="ko-KR" altLang="en-US" sz="700" dirty="0">
                        <a:latin typeface="Microsoft YaHei" pitchFamily="34" charset="-122"/>
                      </a:endParaRPr>
                    </a:p>
                  </a:txBody>
                  <a:tcPr marL="18000" marR="18000" marT="18000" marB="18000">
                    <a:lnL w="9525" cap="flat" cmpd="sng" algn="ctr">
                      <a:solidFill>
                        <a:schemeClr val="tx1">
                          <a:lumMod val="50000"/>
                          <a:lumOff val="50000"/>
                        </a:schemeClr>
                      </a:solidFill>
                      <a:prstDash val="solid"/>
                      <a:round/>
                      <a:headEnd type="none" w="med" len="med"/>
                      <a:tailEnd type="none" w="med" len="med"/>
                    </a:lnL>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rgbClr val="FFFEFC"/>
                    </a:solidFill>
                  </a:tcPr>
                </a:tc>
                <a:extLst>
                  <a:ext uri="{0D108BD9-81ED-4DB2-BD59-A6C34878D82A}">
                    <a16:rowId xmlns:a16="http://schemas.microsoft.com/office/drawing/2014/main" xmlns="" val="10006"/>
                  </a:ext>
                </a:extLst>
              </a:tr>
            </a:tbl>
          </a:graphicData>
        </a:graphic>
      </p:graphicFrame>
      <p:sp>
        <p:nvSpPr>
          <p:cNvPr id="35" name="TextBox 34"/>
          <p:cNvSpPr txBox="1"/>
          <p:nvPr/>
        </p:nvSpPr>
        <p:spPr>
          <a:xfrm flipH="1">
            <a:off x="6535849" y="4701266"/>
            <a:ext cx="1733636" cy="138499"/>
          </a:xfrm>
          <a:prstGeom prst="rect">
            <a:avLst/>
          </a:prstGeom>
          <a:solidFill>
            <a:schemeClr val="bg1"/>
          </a:solidFill>
          <a:ln>
            <a:noFill/>
          </a:ln>
        </p:spPr>
        <p:txBody>
          <a:bodyPr wrap="square" lIns="0" tIns="0" rIns="0" bIns="0" rtlCol="0" anchor="ctr" anchorCtr="0">
            <a:spAutoFit/>
          </a:bodyPr>
          <a:lstStyle/>
          <a:p>
            <a:pPr algn="r" latinLnBrk="0"/>
            <a:r>
              <a:rPr lang="en-US" altLang="ko-KR" sz="900" b="1" dirty="0"/>
              <a:t>2016</a:t>
            </a:r>
            <a:r>
              <a:rPr lang="zh-CN" altLang="en-US" sz="900" b="1" dirty="0"/>
              <a:t>年</a:t>
            </a:r>
            <a:r>
              <a:rPr lang="en-US" altLang="zh-CN" sz="900" b="1" dirty="0"/>
              <a:t>1</a:t>
            </a:r>
            <a:r>
              <a:rPr lang="zh-CN" altLang="en-US" sz="900" b="1" dirty="0"/>
              <a:t>月</a:t>
            </a:r>
            <a:r>
              <a:rPr lang="en-US" altLang="zh-CN" sz="900" b="1" dirty="0"/>
              <a:t>1</a:t>
            </a:r>
            <a:r>
              <a:rPr lang="zh-CN" altLang="en-US" sz="900" b="1" dirty="0"/>
              <a:t>日</a:t>
            </a:r>
            <a:r>
              <a:rPr lang="en-US" altLang="zh-CN" sz="900" b="1" dirty="0"/>
              <a:t>~2018</a:t>
            </a:r>
            <a:r>
              <a:rPr lang="zh-CN" altLang="en-US" sz="900" b="1" dirty="0"/>
              <a:t>年</a:t>
            </a:r>
            <a:r>
              <a:rPr lang="en-US" altLang="zh-CN" sz="900" b="1" dirty="0"/>
              <a:t>8</a:t>
            </a:r>
            <a:r>
              <a:rPr lang="zh-CN" altLang="en-US" sz="900" b="1" dirty="0"/>
              <a:t>月</a:t>
            </a:r>
            <a:r>
              <a:rPr lang="en-US" altLang="zh-CN" sz="900" b="1" dirty="0"/>
              <a:t>20</a:t>
            </a:r>
            <a:r>
              <a:rPr lang="zh-CN" altLang="en-US" sz="900" b="1" dirty="0"/>
              <a:t>日</a:t>
            </a:r>
            <a:endParaRPr lang="ko-KR" altLang="en-US" sz="900" b="1" dirty="0"/>
          </a:p>
        </p:txBody>
      </p:sp>
      <p:pic>
        <p:nvPicPr>
          <p:cNvPr id="7" name="그림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3808" y="6245153"/>
            <a:ext cx="983035" cy="230219"/>
          </a:xfrm>
          <a:prstGeom prst="rect">
            <a:avLst/>
          </a:prstGeom>
          <a:ln>
            <a:noFill/>
          </a:ln>
        </p:spPr>
      </p:pic>
      <p:sp>
        <p:nvSpPr>
          <p:cNvPr id="39" name="TextBox 38"/>
          <p:cNvSpPr txBox="1"/>
          <p:nvPr/>
        </p:nvSpPr>
        <p:spPr>
          <a:xfrm flipH="1">
            <a:off x="942235" y="6427279"/>
            <a:ext cx="1613539" cy="123111"/>
          </a:xfrm>
          <a:prstGeom prst="rect">
            <a:avLst/>
          </a:prstGeom>
          <a:solidFill>
            <a:schemeClr val="bg1"/>
          </a:solidFill>
          <a:ln>
            <a:noFill/>
          </a:ln>
        </p:spPr>
        <p:txBody>
          <a:bodyPr wrap="square" lIns="0" tIns="0" rIns="0" bIns="0" rtlCol="0" anchor="ctr" anchorCtr="0">
            <a:spAutoFit/>
          </a:bodyPr>
          <a:lstStyle/>
          <a:p>
            <a:pPr latinLnBrk="0"/>
            <a:r>
              <a:rPr lang="zh-CN" altLang="en-US" sz="800">
                <a:latin typeface="Microsoft YaHei" panose="020B0503020204020204" pitchFamily="34" charset="-122"/>
                <a:ea typeface="Microsoft YaHei" panose="020B0503020204020204" pitchFamily="34" charset="-122"/>
              </a:rPr>
              <a:t>本资料由韩国猪肉委员会赞助制作</a:t>
            </a:r>
            <a:endParaRPr lang="ko-KR" altLang="en-US" sz="800" dirty="0">
              <a:latin typeface="Microsoft YaHei" panose="020B0503020204020204" pitchFamily="34" charset="-122"/>
            </a:endParaRPr>
          </a:p>
        </p:txBody>
      </p:sp>
      <p:sp>
        <p:nvSpPr>
          <p:cNvPr id="36" name="TextBox 35"/>
          <p:cNvSpPr txBox="1"/>
          <p:nvPr/>
        </p:nvSpPr>
        <p:spPr>
          <a:xfrm flipH="1">
            <a:off x="5717778" y="4035577"/>
            <a:ext cx="348630" cy="123439"/>
          </a:xfrm>
          <a:prstGeom prst="rect">
            <a:avLst/>
          </a:prstGeom>
          <a:solidFill>
            <a:schemeClr val="bg1"/>
          </a:solidFill>
          <a:ln>
            <a:noFill/>
          </a:ln>
        </p:spPr>
        <p:txBody>
          <a:bodyPr wrap="square" lIns="0" tIns="0" rIns="0" bIns="0" rtlCol="0" anchor="ctr" anchorCtr="0">
            <a:spAutoFit/>
          </a:bodyPr>
          <a:lstStyle/>
          <a:p>
            <a:pPr algn="ctr" latinLnBrk="0"/>
            <a:r>
              <a:rPr lang="zh-CN" altLang="en-US" sz="800" dirty="0">
                <a:latin typeface="Microsoft YaHei" panose="020B0503020204020204" pitchFamily="34" charset="-122"/>
                <a:ea typeface="Microsoft YaHei" panose="020B0503020204020204" pitchFamily="34" charset="-122"/>
              </a:rPr>
              <a:t>中国</a:t>
            </a:r>
            <a:endParaRPr lang="ko-KR" altLang="en-US" sz="800" dirty="0">
              <a:latin typeface="Microsoft YaHei" panose="020B0503020204020204" pitchFamily="34" charset="-122"/>
            </a:endParaRPr>
          </a:p>
        </p:txBody>
      </p:sp>
      <p:sp>
        <p:nvSpPr>
          <p:cNvPr id="40" name="TextBox 39"/>
          <p:cNvSpPr txBox="1"/>
          <p:nvPr/>
        </p:nvSpPr>
        <p:spPr>
          <a:xfrm flipH="1">
            <a:off x="5749882" y="6291597"/>
            <a:ext cx="1046482" cy="123111"/>
          </a:xfrm>
          <a:prstGeom prst="rect">
            <a:avLst/>
          </a:prstGeom>
          <a:solidFill>
            <a:schemeClr val="bg1"/>
          </a:solidFill>
          <a:ln>
            <a:noFill/>
          </a:ln>
        </p:spPr>
        <p:txBody>
          <a:bodyPr wrap="square" lIns="0" tIns="0" rIns="0" bIns="0" rtlCol="0" anchor="ctr" anchorCtr="0">
            <a:spAutoFit/>
          </a:bodyPr>
          <a:lstStyle/>
          <a:p>
            <a:pPr algn="ctr" latinLnBrk="0"/>
            <a:r>
              <a:rPr lang="zh-CN" altLang="en-US" sz="800" b="1" dirty="0" smtClean="0">
                <a:latin typeface="Microsoft YaHei (본문)"/>
                <a:cs typeface="Arial" panose="020B0604020202020204" pitchFamily="34" charset="0"/>
              </a:rPr>
              <a:t>韩国猪肉委员会</a:t>
            </a:r>
            <a:endParaRPr lang="en-US" altLang="ko-KR" sz="800" b="1" dirty="0">
              <a:latin typeface="Microsoft YaHei (본문)"/>
              <a:cs typeface="Arial" panose="020B0604020202020204" pitchFamily="34" charset="0"/>
            </a:endParaRPr>
          </a:p>
        </p:txBody>
      </p:sp>
      <p:sp>
        <p:nvSpPr>
          <p:cNvPr id="43" name="TextBox 42"/>
          <p:cNvSpPr txBox="1"/>
          <p:nvPr/>
        </p:nvSpPr>
        <p:spPr>
          <a:xfrm flipH="1">
            <a:off x="4331064" y="6265671"/>
            <a:ext cx="1116798" cy="221599"/>
          </a:xfrm>
          <a:prstGeom prst="rect">
            <a:avLst/>
          </a:prstGeom>
          <a:solidFill>
            <a:schemeClr val="bg1"/>
          </a:solidFill>
          <a:ln>
            <a:noFill/>
          </a:ln>
        </p:spPr>
        <p:txBody>
          <a:bodyPr wrap="square" lIns="0" tIns="0" rIns="0" bIns="0" rtlCol="0" anchor="ctr" anchorCtr="0">
            <a:spAutoFit/>
          </a:bodyPr>
          <a:lstStyle/>
          <a:p>
            <a:pPr latinLnBrk="0">
              <a:lnSpc>
                <a:spcPct val="90000"/>
              </a:lnSpc>
            </a:pPr>
            <a:r>
              <a:rPr lang="ko-KR" altLang="ko-KR" sz="800" dirty="0">
                <a:latin typeface="Microsoft YaHei" panose="020B0503020204020204" pitchFamily="34" charset="-122"/>
              </a:rPr>
              <a:t>社团法人 </a:t>
            </a:r>
            <a:r>
              <a:rPr lang="en-US" altLang="ko-KR" sz="800" dirty="0">
                <a:latin typeface="Microsoft YaHei" panose="020B0503020204020204" pitchFamily="34" charset="-122"/>
                <a:ea typeface="Microsoft YaHei" panose="020B0503020204020204" pitchFamily="34" charset="-122"/>
              </a:rPr>
              <a:t>   </a:t>
            </a:r>
            <a:r>
              <a:rPr lang="ko-KR" altLang="ko-KR" sz="800" dirty="0" err="1">
                <a:latin typeface="Microsoft YaHei" panose="020B0503020204020204" pitchFamily="34" charset="-122"/>
              </a:rPr>
              <a:t>大韩养猪协会</a:t>
            </a:r>
            <a:endParaRPr lang="ko-KR" altLang="ko-KR" sz="800" dirty="0">
              <a:latin typeface="Microsoft YaHei" panose="020B0503020204020204" pitchFamily="34" charset="-122"/>
            </a:endParaRPr>
          </a:p>
        </p:txBody>
      </p:sp>
    </p:spTree>
    <p:extLst>
      <p:ext uri="{BB962C8B-B14F-4D97-AF65-F5344CB8AC3E}">
        <p14:creationId xmlns:p14="http://schemas.microsoft.com/office/powerpoint/2010/main" val="2959242684"/>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Arial" panose="020B0604020202020204" pitchFamily="34" charset="0"/>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Arial" panose="020B0604020202020204" pitchFamily="34" charset="0"/>
                <a:cs typeface="Arial" panose="020B0604020202020204" pitchFamily="34" charset="0"/>
              </a:rPr>
              <a:pPr eaLnBrk="1" hangingPunct="1"/>
              <a:t>5</a:t>
            </a:fld>
            <a:endParaRPr lang="en-US" altLang="ko-KR" sz="1400">
              <a:latin typeface="Arial" panose="020B0604020202020204" pitchFamily="34" charset="0"/>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25114"/>
            <a:ext cx="6624736" cy="43088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r>
              <a:rPr lang="en-US" altLang="ko-KR" sz="2700" b="1" dirty="0">
                <a:solidFill>
                  <a:schemeClr val="bg1"/>
                </a:solidFill>
                <a:latin typeface="Microsoft YaHei" panose="020B0503020204020204" pitchFamily="34" charset="-122"/>
                <a:ea typeface="Microsoft YaHei" panose="020B0503020204020204" pitchFamily="34" charset="-122"/>
              </a:rPr>
              <a:t>1</a:t>
            </a:r>
            <a:r>
              <a:rPr lang="en-US" altLang="ko-KR" sz="2700" b="1" dirty="0" smtClean="0">
                <a:solidFill>
                  <a:schemeClr val="bg1"/>
                </a:solidFill>
                <a:latin typeface="Microsoft YaHei" panose="020B0503020204020204" pitchFamily="34" charset="-122"/>
                <a:ea typeface="Microsoft YaHei" panose="020B0503020204020204" pitchFamily="34" charset="-122"/>
              </a:rPr>
              <a:t>) </a:t>
            </a:r>
            <a:r>
              <a:rPr lang="en-US" altLang="ko-KR" sz="2700" b="1" dirty="0">
                <a:solidFill>
                  <a:schemeClr val="bg1"/>
                </a:solidFill>
                <a:latin typeface="Microsoft YaHei" panose="020B0503020204020204" pitchFamily="34" charset="-122"/>
                <a:ea typeface="Microsoft YaHei" panose="020B0503020204020204" pitchFamily="34" charset="-122"/>
              </a:rPr>
              <a:t>ASF</a:t>
            </a:r>
            <a:r>
              <a:rPr lang="zh-CN" altLang="en-US" sz="2700" b="1" dirty="0">
                <a:solidFill>
                  <a:srgbClr val="FFFFFF"/>
                </a:solidFill>
                <a:latin typeface="Microsoft YaHei" panose="020B0503020204020204" pitchFamily="34" charset="-122"/>
                <a:ea typeface="Microsoft YaHei" panose="020B0503020204020204" pitchFamily="34" charset="-122"/>
              </a:rPr>
              <a:t>感染情况</a:t>
            </a:r>
            <a:r>
              <a:rPr lang="en-US" altLang="ko-KR" sz="2000" b="1" dirty="0">
                <a:solidFill>
                  <a:schemeClr val="bg1"/>
                </a:solidFill>
                <a:latin typeface="HY견고딕" panose="02030600000101010101" pitchFamily="18" charset="-127"/>
                <a:ea typeface="HY견고딕" panose="02030600000101010101" pitchFamily="18" charset="-127"/>
              </a:rPr>
              <a:t>(2018</a:t>
            </a:r>
            <a:r>
              <a:rPr lang="zh-CN" altLang="en-US" sz="2000" b="1" dirty="0">
                <a:solidFill>
                  <a:schemeClr val="bg1"/>
                </a:solidFill>
                <a:latin typeface="HY견고딕" panose="02030600000101010101" pitchFamily="18" charset="-127"/>
                <a:ea typeface="HY견고딕" panose="02030600000101010101" pitchFamily="18" charset="-127"/>
              </a:rPr>
              <a:t>年</a:t>
            </a:r>
            <a:r>
              <a:rPr lang="en-US" altLang="ko-KR" sz="2000" b="1" dirty="0">
                <a:solidFill>
                  <a:schemeClr val="bg1"/>
                </a:solidFill>
                <a:latin typeface="HY견고딕" panose="02030600000101010101" pitchFamily="18" charset="-127"/>
                <a:ea typeface="HY견고딕" panose="02030600000101010101" pitchFamily="18" charset="-127"/>
              </a:rPr>
              <a:t>8</a:t>
            </a:r>
            <a:r>
              <a:rPr lang="zh-CN" altLang="en-US" sz="2000" b="1" dirty="0">
                <a:solidFill>
                  <a:schemeClr val="bg1"/>
                </a:solidFill>
                <a:latin typeface="HY견고딕" panose="02030600000101010101" pitchFamily="18" charset="-127"/>
                <a:ea typeface="HY견고딕" panose="02030600000101010101" pitchFamily="18" charset="-127"/>
              </a:rPr>
              <a:t>月</a:t>
            </a:r>
            <a:r>
              <a:rPr lang="en-US" altLang="ko-KR" sz="2000" b="1" dirty="0">
                <a:solidFill>
                  <a:schemeClr val="bg1"/>
                </a:solidFill>
                <a:latin typeface="HY견고딕" panose="02030600000101010101" pitchFamily="18" charset="-127"/>
                <a:ea typeface="HY견고딕" panose="02030600000101010101" pitchFamily="18" charset="-127"/>
              </a:rPr>
              <a:t>)</a:t>
            </a:r>
            <a:r>
              <a:rPr lang="ko-KR" altLang="en-US" sz="2000" b="1" dirty="0">
                <a:solidFill>
                  <a:schemeClr val="bg1"/>
                </a:solidFill>
                <a:latin typeface="HY견고딕" panose="02030600000101010101" pitchFamily="18" charset="-127"/>
                <a:ea typeface="HY견고딕" panose="02030600000101010101" pitchFamily="18" charset="-127"/>
              </a:rPr>
              <a:t> </a:t>
            </a:r>
          </a:p>
        </p:txBody>
      </p:sp>
      <p:sp>
        <p:nvSpPr>
          <p:cNvPr id="3" name="Rectangle 1"/>
          <p:cNvSpPr>
            <a:spLocks noChangeArrowheads="1"/>
          </p:cNvSpPr>
          <p:nvPr/>
        </p:nvSpPr>
        <p:spPr bwMode="auto">
          <a:xfrm>
            <a:off x="4029075" y="1597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굴림" pitchFamily="50" charset="-127"/>
              <a:ea typeface="굴림" pitchFamily="50" charset="-127"/>
              <a:cs typeface="굴림" pitchFamily="50" charset="-127"/>
            </a:endParaRPr>
          </a:p>
        </p:txBody>
      </p:sp>
      <p:sp>
        <p:nvSpPr>
          <p:cNvPr id="18" name="직사각형 17"/>
          <p:cNvSpPr/>
          <p:nvPr/>
        </p:nvSpPr>
        <p:spPr>
          <a:xfrm>
            <a:off x="404934" y="2654532"/>
            <a:ext cx="8919594" cy="400110"/>
          </a:xfrm>
          <a:prstGeom prst="rect">
            <a:avLst/>
          </a:prstGeom>
        </p:spPr>
        <p:txBody>
          <a:bodyPr wrap="square">
            <a:spAutoFit/>
          </a:bodyPr>
          <a:lstStyle/>
          <a:p>
            <a:pPr latinLnBrk="0">
              <a:defRPr/>
            </a:pPr>
            <a:r>
              <a:rPr lang="ko-KR" altLang="en-US" sz="2000" b="1" dirty="0">
                <a:solidFill>
                  <a:schemeClr val="accent1">
                    <a:lumMod val="10000"/>
                  </a:schemeClr>
                </a:solidFill>
                <a:latin typeface="Microsoft YaHei" pitchFamily="34" charset="-122"/>
                <a:ea typeface="HY헤드라인M" pitchFamily="18" charset="-127"/>
              </a:rPr>
              <a:t>   </a:t>
            </a:r>
            <a:r>
              <a:rPr lang="zh-CN" altLang="en-US" sz="2000" b="1" dirty="0">
                <a:solidFill>
                  <a:schemeClr val="accent1">
                    <a:lumMod val="10000"/>
                  </a:schemeClr>
                </a:solidFill>
                <a:latin typeface="Microsoft YaHei" pitchFamily="34" charset="-122"/>
                <a:ea typeface="Microsoft YaHei" pitchFamily="34" charset="-122"/>
              </a:rPr>
              <a:t>中国</a:t>
            </a:r>
            <a:r>
              <a:rPr lang="en-US" altLang="zh-CN" sz="2000" b="1" dirty="0">
                <a:solidFill>
                  <a:schemeClr val="accent1">
                    <a:lumMod val="10000"/>
                  </a:schemeClr>
                </a:solidFill>
                <a:latin typeface="Microsoft YaHei" pitchFamily="34" charset="-122"/>
                <a:ea typeface="Microsoft YaHei" pitchFamily="34" charset="-122"/>
              </a:rPr>
              <a:t>ASF</a:t>
            </a:r>
            <a:r>
              <a:rPr lang="zh-CN" altLang="en-US" sz="2000" b="1" dirty="0">
                <a:solidFill>
                  <a:schemeClr val="accent1">
                    <a:lumMod val="10000"/>
                  </a:schemeClr>
                </a:solidFill>
                <a:latin typeface="Microsoft YaHei" pitchFamily="34" charset="-122"/>
                <a:ea typeface="Microsoft YaHei" pitchFamily="34" charset="-122"/>
              </a:rPr>
              <a:t>发病现状 </a:t>
            </a:r>
            <a:r>
              <a:rPr lang="en-US" altLang="ko-KR" b="1" dirty="0">
                <a:solidFill>
                  <a:schemeClr val="accent1">
                    <a:lumMod val="10000"/>
                  </a:schemeClr>
                </a:solidFill>
                <a:latin typeface="Microsoft YaHei" pitchFamily="34" charset="-122"/>
                <a:ea typeface="Microsoft YaHei" pitchFamily="34" charset="-122"/>
              </a:rPr>
              <a:t>(</a:t>
            </a:r>
            <a:r>
              <a:rPr lang="ko-KR" altLang="ko-KR" b="1" dirty="0">
                <a:solidFill>
                  <a:schemeClr val="accent1">
                    <a:lumMod val="10000"/>
                  </a:schemeClr>
                </a:solidFill>
                <a:latin typeface="Microsoft YaHei" pitchFamily="34" charset="-122"/>
                <a:ea typeface="Microsoft YaHei" pitchFamily="34" charset="-122"/>
              </a:rPr>
              <a:t>以</a:t>
            </a:r>
            <a:r>
              <a:rPr lang="en-US" altLang="ko-KR" b="1" dirty="0">
                <a:solidFill>
                  <a:schemeClr val="accent1">
                    <a:lumMod val="10000"/>
                  </a:schemeClr>
                </a:solidFill>
                <a:latin typeface="Microsoft YaHei" pitchFamily="34" charset="-122"/>
                <a:ea typeface="Microsoft YaHei" pitchFamily="34" charset="-122"/>
              </a:rPr>
              <a:t>2018</a:t>
            </a:r>
            <a:r>
              <a:rPr lang="ko-KR" altLang="ko-KR" b="1" dirty="0">
                <a:solidFill>
                  <a:schemeClr val="accent1">
                    <a:lumMod val="10000"/>
                  </a:schemeClr>
                </a:solidFill>
                <a:latin typeface="Microsoft YaHei" pitchFamily="34" charset="-122"/>
                <a:ea typeface="Microsoft YaHei" pitchFamily="34" charset="-122"/>
              </a:rPr>
              <a:t>年</a:t>
            </a:r>
            <a:r>
              <a:rPr lang="en-US" altLang="ko-KR" b="1" dirty="0">
                <a:solidFill>
                  <a:schemeClr val="accent1">
                    <a:lumMod val="10000"/>
                  </a:schemeClr>
                </a:solidFill>
                <a:latin typeface="Microsoft YaHei" pitchFamily="34" charset="-122"/>
                <a:ea typeface="Microsoft YaHei" pitchFamily="34" charset="-122"/>
              </a:rPr>
              <a:t>8</a:t>
            </a:r>
            <a:r>
              <a:rPr lang="ko-KR" altLang="ko-KR" b="1" dirty="0">
                <a:solidFill>
                  <a:schemeClr val="accent1">
                    <a:lumMod val="10000"/>
                  </a:schemeClr>
                </a:solidFill>
                <a:latin typeface="Microsoft YaHei" pitchFamily="34" charset="-122"/>
                <a:ea typeface="Microsoft YaHei" pitchFamily="34" charset="-122"/>
              </a:rPr>
              <a:t>月</a:t>
            </a:r>
            <a:r>
              <a:rPr lang="en-US" altLang="ko-KR" b="1" dirty="0">
                <a:solidFill>
                  <a:schemeClr val="accent1">
                    <a:lumMod val="10000"/>
                  </a:schemeClr>
                </a:solidFill>
                <a:latin typeface="Microsoft YaHei" pitchFamily="34" charset="-122"/>
                <a:ea typeface="Microsoft YaHei" pitchFamily="34" charset="-122"/>
              </a:rPr>
              <a:t>31</a:t>
            </a:r>
            <a:r>
              <a:rPr lang="ko-KR" altLang="ko-KR" b="1" dirty="0" err="1">
                <a:solidFill>
                  <a:schemeClr val="accent1">
                    <a:lumMod val="10000"/>
                  </a:schemeClr>
                </a:solidFill>
                <a:latin typeface="Microsoft YaHei" pitchFamily="34" charset="-122"/>
                <a:ea typeface="Microsoft YaHei" pitchFamily="34" charset="-122"/>
              </a:rPr>
              <a:t>日为准</a:t>
            </a:r>
            <a:r>
              <a:rPr lang="en-US" altLang="ko-KR" b="1" dirty="0">
                <a:solidFill>
                  <a:schemeClr val="accent1">
                    <a:lumMod val="10000"/>
                  </a:schemeClr>
                </a:solidFill>
                <a:latin typeface="Microsoft YaHei" pitchFamily="34" charset="-122"/>
                <a:ea typeface="Microsoft YaHei" pitchFamily="34" charset="-122"/>
              </a:rPr>
              <a:t>)</a:t>
            </a:r>
          </a:p>
        </p:txBody>
      </p:sp>
      <p:sp>
        <p:nvSpPr>
          <p:cNvPr id="19" name="타원 18"/>
          <p:cNvSpPr/>
          <p:nvPr/>
        </p:nvSpPr>
        <p:spPr>
          <a:xfrm>
            <a:off x="413821" y="2743900"/>
            <a:ext cx="176535"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5" name="직사각형 14"/>
          <p:cNvSpPr/>
          <p:nvPr/>
        </p:nvSpPr>
        <p:spPr>
          <a:xfrm>
            <a:off x="404934" y="2636912"/>
            <a:ext cx="8919594" cy="482120"/>
          </a:xfrm>
          <a:prstGeom prst="rect">
            <a:avLst/>
          </a:prstGeom>
        </p:spPr>
        <p:txBody>
          <a:bodyPr wrap="square">
            <a:spAutoFit/>
          </a:bodyPr>
          <a:lstStyle/>
          <a:p>
            <a:pPr>
              <a:lnSpc>
                <a:spcPct val="150000"/>
              </a:lnSpc>
              <a:defRPr/>
            </a:pPr>
            <a:r>
              <a:rPr lang="ko-KR" altLang="en-US" sz="2000" dirty="0">
                <a:solidFill>
                  <a:schemeClr val="accent1">
                    <a:lumMod val="10000"/>
                  </a:schemeClr>
                </a:solidFill>
                <a:latin typeface="HY헤드라인M" pitchFamily="18" charset="-127"/>
                <a:ea typeface="HY헤드라인M" pitchFamily="18" charset="-127"/>
              </a:rPr>
              <a:t>        </a:t>
            </a:r>
            <a:endParaRPr lang="en-US" altLang="ko-KR" sz="2400" dirty="0">
              <a:solidFill>
                <a:srgbClr val="FF0000"/>
              </a:solidFill>
              <a:latin typeface="HY헤드라인M" pitchFamily="18" charset="-127"/>
              <a:ea typeface="HY헤드라인M" pitchFamily="18" charset="-127"/>
            </a:endParaRPr>
          </a:p>
        </p:txBody>
      </p:sp>
      <p:graphicFrame>
        <p:nvGraphicFramePr>
          <p:cNvPr id="25" name="표 24"/>
          <p:cNvGraphicFramePr>
            <a:graphicFrameLocks noGrp="1"/>
          </p:cNvGraphicFramePr>
          <p:nvPr>
            <p:extLst>
              <p:ext uri="{D42A27DB-BD31-4B8C-83A1-F6EECF244321}">
                <p14:modId xmlns:p14="http://schemas.microsoft.com/office/powerpoint/2010/main" val="2613832780"/>
              </p:ext>
            </p:extLst>
          </p:nvPr>
        </p:nvGraphicFramePr>
        <p:xfrm>
          <a:off x="715751" y="3119032"/>
          <a:ext cx="7764014" cy="3079966"/>
        </p:xfrm>
        <a:graphic>
          <a:graphicData uri="http://schemas.openxmlformats.org/drawingml/2006/table">
            <a:tbl>
              <a:tblPr/>
              <a:tblGrid>
                <a:gridCol w="823784">
                  <a:extLst>
                    <a:ext uri="{9D8B030D-6E8A-4147-A177-3AD203B41FA5}">
                      <a16:colId xmlns:a16="http://schemas.microsoft.com/office/drawing/2014/main" xmlns="" val="20000"/>
                    </a:ext>
                  </a:extLst>
                </a:gridCol>
                <a:gridCol w="1386738">
                  <a:extLst>
                    <a:ext uri="{9D8B030D-6E8A-4147-A177-3AD203B41FA5}">
                      <a16:colId xmlns:a16="http://schemas.microsoft.com/office/drawing/2014/main" xmlns="" val="20001"/>
                    </a:ext>
                  </a:extLst>
                </a:gridCol>
                <a:gridCol w="1246001">
                  <a:extLst>
                    <a:ext uri="{9D8B030D-6E8A-4147-A177-3AD203B41FA5}">
                      <a16:colId xmlns:a16="http://schemas.microsoft.com/office/drawing/2014/main" xmlns="" val="20002"/>
                    </a:ext>
                  </a:extLst>
                </a:gridCol>
                <a:gridCol w="957314">
                  <a:extLst>
                    <a:ext uri="{9D8B030D-6E8A-4147-A177-3AD203B41FA5}">
                      <a16:colId xmlns:a16="http://schemas.microsoft.com/office/drawing/2014/main" xmlns="" val="20003"/>
                    </a:ext>
                  </a:extLst>
                </a:gridCol>
                <a:gridCol w="964523">
                  <a:extLst>
                    <a:ext uri="{9D8B030D-6E8A-4147-A177-3AD203B41FA5}">
                      <a16:colId xmlns:a16="http://schemas.microsoft.com/office/drawing/2014/main" xmlns="" val="20004"/>
                    </a:ext>
                  </a:extLst>
                </a:gridCol>
                <a:gridCol w="2385654">
                  <a:extLst>
                    <a:ext uri="{9D8B030D-6E8A-4147-A177-3AD203B41FA5}">
                      <a16:colId xmlns:a16="http://schemas.microsoft.com/office/drawing/2014/main" xmlns="" val="20005"/>
                    </a:ext>
                  </a:extLst>
                </a:gridCol>
              </a:tblGrid>
              <a:tr h="268020">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序号</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日期</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地区</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饲养</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死亡</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备注</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540007">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1</a:t>
                      </a: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2018.8.3</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辽宁省</a:t>
                      </a:r>
                      <a:endParaRPr lang="en-US" altLang="zh-CN" sz="1000" b="1" kern="0" spc="0" dirty="0">
                        <a:solidFill>
                          <a:srgbClr val="000000"/>
                        </a:solidFill>
                        <a:effectLst/>
                        <a:latin typeface="Microsoft YaHei" pitchFamily="34" charset="-122"/>
                        <a:ea typeface="Microsoft YaHei" pitchFamily="34" charset="-122"/>
                      </a:endParaRPr>
                    </a:p>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沈阳市</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383</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47</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cs typeface="+mn-cs"/>
                        </a:rPr>
                        <a:t>宰杀</a:t>
                      </a:r>
                      <a:r>
                        <a:rPr lang="en-US" altLang="zh-CN" sz="1000" b="1" kern="0" spc="0" dirty="0">
                          <a:solidFill>
                            <a:srgbClr val="000000"/>
                          </a:solidFill>
                          <a:effectLst/>
                          <a:latin typeface="Microsoft YaHei" pitchFamily="34" charset="-122"/>
                          <a:ea typeface="Microsoft YaHei" pitchFamily="34" charset="-122"/>
                          <a:cs typeface="+mn-cs"/>
                        </a:rPr>
                        <a:t>3</a:t>
                      </a:r>
                      <a:r>
                        <a:rPr lang="zh-CN" altLang="en-US" sz="1000" b="1" kern="0" spc="0" dirty="0">
                          <a:solidFill>
                            <a:srgbClr val="000000"/>
                          </a:solidFill>
                          <a:effectLst/>
                          <a:latin typeface="Microsoft YaHei" pitchFamily="34" charset="-122"/>
                          <a:ea typeface="Microsoft YaHei" pitchFamily="34" charset="-122"/>
                          <a:cs typeface="+mn-cs"/>
                        </a:rPr>
                        <a:t>公里范围内的</a:t>
                      </a:r>
                      <a:br>
                        <a:rPr lang="zh-CN" altLang="en-US" sz="1000" b="1" kern="0" spc="0" dirty="0">
                          <a:solidFill>
                            <a:srgbClr val="000000"/>
                          </a:solidFill>
                          <a:effectLst/>
                          <a:latin typeface="Microsoft YaHei" pitchFamily="34" charset="-122"/>
                          <a:ea typeface="Microsoft YaHei" pitchFamily="34" charset="-122"/>
                          <a:cs typeface="+mn-cs"/>
                        </a:rPr>
                      </a:br>
                      <a:r>
                        <a:rPr lang="en-US" altLang="zh-CN" sz="1000" b="1" kern="0" spc="0" dirty="0">
                          <a:solidFill>
                            <a:srgbClr val="000000"/>
                          </a:solidFill>
                          <a:effectLst/>
                          <a:latin typeface="Microsoft YaHei" pitchFamily="34" charset="-122"/>
                          <a:ea typeface="Microsoft YaHei" pitchFamily="34" charset="-122"/>
                          <a:cs typeface="+mn-cs"/>
                        </a:rPr>
                        <a:t>7733</a:t>
                      </a:r>
                      <a:r>
                        <a:rPr lang="zh-CN" altLang="en-US" sz="1000" b="1" kern="0" spc="0" dirty="0">
                          <a:solidFill>
                            <a:srgbClr val="000000"/>
                          </a:solidFill>
                          <a:effectLst/>
                          <a:latin typeface="Microsoft YaHei" pitchFamily="34" charset="-122"/>
                          <a:ea typeface="Microsoft YaHei" pitchFamily="34" charset="-122"/>
                          <a:cs typeface="+mn-cs"/>
                        </a:rPr>
                        <a:t>头猪</a:t>
                      </a: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651918">
                <a:tc>
                  <a:txBody>
                    <a:bodyPr/>
                    <a:lstStyle/>
                    <a:p>
                      <a:pPr marL="0" marR="0" indent="0" algn="ctr" fontAlgn="base" latinLnBrk="0">
                        <a:lnSpc>
                          <a:spcPct val="100000"/>
                        </a:lnSpc>
                        <a:spcBef>
                          <a:spcPts val="0"/>
                        </a:spcBef>
                        <a:spcAft>
                          <a:spcPts val="0"/>
                        </a:spcAft>
                      </a:pPr>
                      <a:r>
                        <a:rPr lang="en-US" sz="1000" b="1" kern="0" spc="0">
                          <a:solidFill>
                            <a:srgbClr val="000000"/>
                          </a:solidFill>
                          <a:effectLst/>
                          <a:latin typeface="Microsoft YaHei" pitchFamily="34" charset="-122"/>
                          <a:ea typeface="Microsoft YaHei" pitchFamily="34" charset="-122"/>
                        </a:rPr>
                        <a:t>2</a:t>
                      </a: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2018.8.16</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河南省</a:t>
                      </a:r>
                      <a:endParaRPr lang="en-US" altLang="zh-CN" sz="1000" b="1" kern="0" spc="0" dirty="0">
                        <a:solidFill>
                          <a:srgbClr val="000000"/>
                        </a:solidFill>
                        <a:effectLst/>
                        <a:latin typeface="Microsoft YaHei" pitchFamily="34" charset="-122"/>
                        <a:ea typeface="Microsoft YaHei" pitchFamily="34" charset="-122"/>
                      </a:endParaRPr>
                    </a:p>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郑州市</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260</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30</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000" b="1" kern="0" spc="0" dirty="0" err="1">
                          <a:solidFill>
                            <a:srgbClr val="000000"/>
                          </a:solidFill>
                          <a:effectLst/>
                          <a:latin typeface="Microsoft YaHei" pitchFamily="34" charset="-122"/>
                          <a:ea typeface="Microsoft YaHei" pitchFamily="34" charset="-122"/>
                          <a:cs typeface="+mn-cs"/>
                        </a:rPr>
                        <a:t>发现于屠宰场</a:t>
                      </a:r>
                      <a:r>
                        <a:rPr lang="ko-KR" altLang="en-US" sz="1000" b="1" kern="0" spc="0" dirty="0">
                          <a:solidFill>
                            <a:srgbClr val="000000"/>
                          </a:solidFill>
                          <a:effectLst/>
                          <a:latin typeface="Microsoft YaHei" pitchFamily="34" charset="-122"/>
                          <a:ea typeface="Microsoft YaHei" pitchFamily="34" charset="-122"/>
                          <a:cs typeface="+mn-cs"/>
                        </a:rPr>
                        <a:t/>
                      </a:r>
                      <a:br>
                        <a:rPr lang="ko-KR" altLang="en-US" sz="1000" b="1" kern="0" spc="0" dirty="0">
                          <a:solidFill>
                            <a:srgbClr val="000000"/>
                          </a:solidFill>
                          <a:effectLst/>
                          <a:latin typeface="Microsoft YaHei" pitchFamily="34" charset="-122"/>
                          <a:ea typeface="Microsoft YaHei" pitchFamily="34" charset="-122"/>
                          <a:cs typeface="+mn-cs"/>
                        </a:rPr>
                      </a:br>
                      <a:r>
                        <a:rPr lang="ko-KR" altLang="en-US" sz="1000" b="1" kern="0" spc="0" dirty="0">
                          <a:solidFill>
                            <a:srgbClr val="000000"/>
                          </a:solidFill>
                          <a:effectLst/>
                          <a:latin typeface="Microsoft YaHei" pitchFamily="34" charset="-122"/>
                          <a:ea typeface="Microsoft YaHei" pitchFamily="34" charset="-122"/>
                          <a:cs typeface="+mn-cs"/>
                        </a:rPr>
                        <a:t>* 黑龙江省</a:t>
                      </a:r>
                      <a:r>
                        <a:rPr lang="zh-CN" altLang="en-US" sz="1000" b="1" kern="0" spc="0" dirty="0">
                          <a:solidFill>
                            <a:srgbClr val="000000"/>
                          </a:solidFill>
                          <a:effectLst/>
                          <a:latin typeface="Microsoft YaHei" pitchFamily="34" charset="-122"/>
                          <a:ea typeface="Microsoft YaHei" pitchFamily="34" charset="-122"/>
                          <a:cs typeface="+mn-cs"/>
                        </a:rPr>
                        <a:t>发源</a:t>
                      </a:r>
                      <a:r>
                        <a:rPr lang="ko-KR" altLang="en-US" sz="1000" b="1" kern="0" spc="0" dirty="0">
                          <a:solidFill>
                            <a:srgbClr val="000000"/>
                          </a:solidFill>
                          <a:effectLst/>
                          <a:latin typeface="Microsoft YaHei" pitchFamily="34" charset="-122"/>
                          <a:ea typeface="Microsoft YaHei" pitchFamily="34" charset="-122"/>
                          <a:cs typeface="+mn-cs"/>
                        </a:rPr>
                        <a:t>农场</a:t>
                      </a:r>
                      <a:br>
                        <a:rPr lang="ko-KR" altLang="en-US" sz="1000" b="1" kern="0" spc="0" dirty="0">
                          <a:solidFill>
                            <a:srgbClr val="000000"/>
                          </a:solidFill>
                          <a:effectLst/>
                          <a:latin typeface="Microsoft YaHei" pitchFamily="34" charset="-122"/>
                          <a:ea typeface="Microsoft YaHei" pitchFamily="34" charset="-122"/>
                          <a:cs typeface="+mn-cs"/>
                        </a:rPr>
                      </a:br>
                      <a:r>
                        <a:rPr lang="zh-CN" altLang="en-US" sz="1000" b="1" kern="0" spc="0" dirty="0">
                          <a:solidFill>
                            <a:srgbClr val="000000"/>
                          </a:solidFill>
                          <a:effectLst/>
                          <a:latin typeface="Microsoft YaHei" pitchFamily="34" charset="-122"/>
                          <a:ea typeface="Microsoft YaHei" pitchFamily="34" charset="-122"/>
                          <a:cs typeface="+mn-cs"/>
                        </a:rPr>
                        <a:t>检出阴性结果</a:t>
                      </a:r>
                      <a:endParaRPr lang="ko-KR" altLang="en-US" sz="10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540007">
                <a:tc>
                  <a:txBody>
                    <a:bodyPr/>
                    <a:lstStyle/>
                    <a:p>
                      <a:pPr marL="0" marR="0" indent="0" algn="ctr" fontAlgn="base" latinLnBrk="0">
                        <a:lnSpc>
                          <a:spcPct val="100000"/>
                        </a:lnSpc>
                        <a:spcBef>
                          <a:spcPts val="0"/>
                        </a:spcBef>
                        <a:spcAft>
                          <a:spcPts val="0"/>
                        </a:spcAft>
                      </a:pPr>
                      <a:r>
                        <a:rPr lang="en-US" sz="1000" b="1" kern="0" spc="0">
                          <a:solidFill>
                            <a:srgbClr val="000000"/>
                          </a:solidFill>
                          <a:effectLst/>
                          <a:latin typeface="Microsoft YaHei" pitchFamily="34" charset="-122"/>
                          <a:ea typeface="Microsoft YaHei" pitchFamily="34" charset="-122"/>
                        </a:rPr>
                        <a:t>3</a:t>
                      </a: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2018.8.19</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江苏省</a:t>
                      </a:r>
                      <a:endParaRPr lang="en-US" altLang="zh-CN" sz="1000" b="1" kern="0" spc="0" dirty="0">
                        <a:solidFill>
                          <a:srgbClr val="000000"/>
                        </a:solidFill>
                        <a:effectLst/>
                        <a:latin typeface="Microsoft YaHei" pitchFamily="34" charset="-122"/>
                        <a:ea typeface="Microsoft YaHei" pitchFamily="34" charset="-122"/>
                      </a:endParaRPr>
                    </a:p>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连云港市</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a:solidFill>
                            <a:srgbClr val="000000"/>
                          </a:solidFill>
                          <a:effectLst/>
                          <a:latin typeface="Microsoft YaHei" pitchFamily="34" charset="-122"/>
                          <a:ea typeface="Microsoft YaHei" pitchFamily="34" charset="-122"/>
                        </a:rPr>
                        <a:t>615</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88</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540007">
                <a:tc>
                  <a:txBody>
                    <a:bodyPr/>
                    <a:lstStyle/>
                    <a:p>
                      <a:pPr marL="0" marR="0" indent="0" algn="ctr" fontAlgn="base" latinLnBrk="0">
                        <a:lnSpc>
                          <a:spcPct val="100000"/>
                        </a:lnSpc>
                        <a:spcBef>
                          <a:spcPts val="0"/>
                        </a:spcBef>
                        <a:spcAft>
                          <a:spcPts val="0"/>
                        </a:spcAft>
                      </a:pPr>
                      <a:r>
                        <a:rPr lang="en-US" sz="1000" b="1" kern="0" spc="0">
                          <a:solidFill>
                            <a:srgbClr val="000000"/>
                          </a:solidFill>
                          <a:effectLst/>
                          <a:latin typeface="Microsoft YaHei" pitchFamily="34" charset="-122"/>
                          <a:ea typeface="Microsoft YaHei" pitchFamily="34" charset="-122"/>
                        </a:rPr>
                        <a:t>4</a:t>
                      </a: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2018.8.23</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浙江省</a:t>
                      </a:r>
                      <a:endParaRPr lang="en-US" altLang="zh-CN" sz="1000" b="1" kern="0" spc="0" dirty="0">
                        <a:solidFill>
                          <a:srgbClr val="000000"/>
                        </a:solidFill>
                        <a:effectLst/>
                        <a:latin typeface="Microsoft YaHei" pitchFamily="34" charset="-122"/>
                        <a:ea typeface="Microsoft YaHei" pitchFamily="34" charset="-122"/>
                      </a:endParaRPr>
                    </a:p>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温州市</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000" b="1" kern="0" spc="0">
                          <a:solidFill>
                            <a:srgbClr val="000000"/>
                          </a:solidFill>
                          <a:effectLst/>
                          <a:latin typeface="Microsoft YaHei" pitchFamily="34" charset="-122"/>
                          <a:ea typeface="Microsoft YaHei" pitchFamily="34" charset="-122"/>
                        </a:rPr>
                        <a:t>430</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340</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540007">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5</a:t>
                      </a: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2018.8.30</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zh-CN" altLang="en-US" sz="1000" b="1" kern="0" spc="0" dirty="0">
                          <a:solidFill>
                            <a:srgbClr val="000000"/>
                          </a:solidFill>
                          <a:effectLst/>
                          <a:latin typeface="Microsoft YaHei" pitchFamily="34" charset="-122"/>
                          <a:ea typeface="Microsoft YaHei" pitchFamily="34" charset="-122"/>
                        </a:rPr>
                        <a:t>安徽省</a:t>
                      </a:r>
                      <a:endParaRPr lang="en-US" altLang="zh-CN" sz="1000" b="1" kern="0" spc="0" dirty="0">
                        <a:solidFill>
                          <a:srgbClr val="000000"/>
                        </a:solidFill>
                        <a:effectLst/>
                        <a:latin typeface="Microsoft YaHei" pitchFamily="34" charset="-122"/>
                        <a:ea typeface="Microsoft YaHei" pitchFamily="34" charset="-122"/>
                      </a:endParaRPr>
                    </a:p>
                    <a:p>
                      <a:pPr marL="0" marR="0" indent="0" algn="ctr" fontAlgn="base" latinLnBrk="0">
                        <a:lnSpc>
                          <a:spcPct val="100000"/>
                        </a:lnSpc>
                        <a:spcBef>
                          <a:spcPts val="0"/>
                        </a:spcBef>
                        <a:spcAft>
                          <a:spcPts val="0"/>
                        </a:spcAft>
                      </a:pPr>
                      <a:r>
                        <a:rPr lang="ko-KR" altLang="en-US" sz="1000" b="1" kern="0" spc="0" dirty="0">
                          <a:solidFill>
                            <a:srgbClr val="000000"/>
                          </a:solidFill>
                          <a:effectLst/>
                          <a:latin typeface="Microsoft YaHei" pitchFamily="34" charset="-122"/>
                          <a:ea typeface="HY헤드라인M" pitchFamily="18" charset="-127"/>
                        </a:rPr>
                        <a:t>芜湖</a:t>
                      </a:r>
                      <a:r>
                        <a:rPr lang="zh-CN" altLang="en-US" sz="1000" b="1" kern="0" spc="0" dirty="0">
                          <a:solidFill>
                            <a:srgbClr val="000000"/>
                          </a:solidFill>
                          <a:effectLst/>
                          <a:latin typeface="Microsoft YaHei" pitchFamily="34" charset="-122"/>
                          <a:ea typeface="Microsoft YaHei" pitchFamily="34" charset="-122"/>
                        </a:rPr>
                        <a:t>市</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000" b="1" kern="0" spc="0" dirty="0">
                          <a:solidFill>
                            <a:srgbClr val="000000"/>
                          </a:solidFill>
                          <a:effectLst/>
                          <a:latin typeface="Microsoft YaHei" pitchFamily="34" charset="-122"/>
                          <a:ea typeface="Microsoft YaHei" pitchFamily="34" charset="-122"/>
                        </a:rPr>
                        <a:t>459</a:t>
                      </a: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1" kern="0" spc="0" dirty="0">
                          <a:solidFill>
                            <a:srgbClr val="000000"/>
                          </a:solidFill>
                          <a:effectLst/>
                          <a:latin typeface="Microsoft YaHei" pitchFamily="34" charset="-122"/>
                          <a:ea typeface="Microsoft YaHei" pitchFamily="34" charset="-122"/>
                        </a:rPr>
                        <a:t>80</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endParaRPr lang="ko-KR" altLang="en-US" sz="1000" b="1" kern="0" spc="0" dirty="0">
                        <a:solidFill>
                          <a:srgbClr val="000000"/>
                        </a:solidFill>
                        <a:effectLst/>
                        <a:latin typeface="Microsoft YaHei" pitchFamily="34" charset="-122"/>
                        <a:ea typeface="HY헤드라인M" pitchFamily="18" charset="-127"/>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13" name="모서리가 둥근 직사각형 12"/>
          <p:cNvSpPr/>
          <p:nvPr/>
        </p:nvSpPr>
        <p:spPr>
          <a:xfrm>
            <a:off x="340658" y="1427464"/>
            <a:ext cx="8479814" cy="783193"/>
          </a:xfrm>
          <a:prstGeom prst="roundRect">
            <a:avLst/>
          </a:prstGeom>
          <a:ln/>
        </p:spPr>
        <p:style>
          <a:lnRef idx="2">
            <a:schemeClr val="accent2"/>
          </a:lnRef>
          <a:fillRef idx="1">
            <a:schemeClr val="lt1"/>
          </a:fillRef>
          <a:effectRef idx="0">
            <a:schemeClr val="accent2"/>
          </a:effectRef>
          <a:fontRef idx="minor">
            <a:schemeClr val="dk1"/>
          </a:fontRef>
        </p:style>
        <p:txBody>
          <a:bodyPr anchor="ctr">
            <a:spAutoFit/>
          </a:bodyPr>
          <a:lstStyle/>
          <a:p>
            <a:pPr algn="ctr">
              <a:tabLst>
                <a:tab pos="1257300" algn="l"/>
              </a:tabLst>
            </a:pPr>
            <a:r>
              <a:rPr lang="ko-KR" altLang="en-US" sz="2000" b="1" kern="0" dirty="0">
                <a:solidFill>
                  <a:srgbClr val="000000"/>
                </a:solidFill>
                <a:latin typeface="Microsoft YaHei" pitchFamily="34" charset="-122"/>
                <a:ea typeface="HY헤드라인M" pitchFamily="18" charset="-127"/>
              </a:rPr>
              <a:t> </a:t>
            </a:r>
            <a:r>
              <a:rPr lang="zh-CN" altLang="en-US" sz="2000" b="1" kern="0" dirty="0">
                <a:solidFill>
                  <a:srgbClr val="000000"/>
                </a:solidFill>
                <a:latin typeface="Microsoft YaHei" pitchFamily="34" charset="-122"/>
                <a:ea typeface="Microsoft YaHei" pitchFamily="34" charset="-122"/>
              </a:rPr>
              <a:t>发病</a:t>
            </a:r>
            <a:r>
              <a:rPr lang="ko-KR" altLang="ko-KR" sz="2000" b="1" kern="0" dirty="0">
                <a:solidFill>
                  <a:srgbClr val="000000"/>
                </a:solidFill>
                <a:latin typeface="Microsoft YaHei" pitchFamily="34" charset="-122"/>
                <a:ea typeface="Microsoft YaHei" pitchFamily="34" charset="-122"/>
              </a:rPr>
              <a:t>于与韩国往来较为频繁的中国辽宁省、河南省、江苏省、浙江省、</a:t>
            </a:r>
            <a:r>
              <a:rPr lang="en-US" altLang="ko-KR" sz="2000" b="1" kern="0" dirty="0">
                <a:solidFill>
                  <a:srgbClr val="000000"/>
                </a:solidFill>
                <a:latin typeface="Microsoft YaHei" pitchFamily="34" charset="-122"/>
                <a:ea typeface="Microsoft YaHei" pitchFamily="34" charset="-122"/>
              </a:rPr>
              <a:t/>
            </a:r>
            <a:br>
              <a:rPr lang="en-US" altLang="ko-KR" sz="2000" b="1" kern="0" dirty="0">
                <a:solidFill>
                  <a:srgbClr val="000000"/>
                </a:solidFill>
                <a:latin typeface="Microsoft YaHei" pitchFamily="34" charset="-122"/>
                <a:ea typeface="Microsoft YaHei" pitchFamily="34" charset="-122"/>
              </a:rPr>
            </a:br>
            <a:r>
              <a:rPr lang="ko-KR" altLang="ko-KR" sz="2000" b="1" kern="0" dirty="0" err="1">
                <a:solidFill>
                  <a:srgbClr val="000000"/>
                </a:solidFill>
                <a:latin typeface="Microsoft YaHei" pitchFamily="34" charset="-122"/>
                <a:ea typeface="Microsoft YaHei" pitchFamily="34" charset="-122"/>
              </a:rPr>
              <a:t>安徽省等地</a:t>
            </a:r>
            <a:r>
              <a:rPr lang="zh-CN" altLang="ko-KR" sz="2000" b="1" kern="0" dirty="0">
                <a:solidFill>
                  <a:srgbClr val="000000"/>
                </a:solidFill>
                <a:latin typeface="Microsoft YaHei" pitchFamily="34" charset="-122"/>
                <a:ea typeface="Microsoft YaHei" pitchFamily="34" charset="-122"/>
              </a:rPr>
              <a:t>，</a:t>
            </a:r>
            <a:r>
              <a:rPr lang="ko-KR" altLang="ko-KR" sz="2000" b="1" kern="0" dirty="0" err="1">
                <a:solidFill>
                  <a:srgbClr val="000000"/>
                </a:solidFill>
                <a:latin typeface="Microsoft YaHei" pitchFamily="34" charset="-122"/>
                <a:ea typeface="Microsoft YaHei" pitchFamily="34" charset="-122"/>
              </a:rPr>
              <a:t>有必要</a:t>
            </a:r>
            <a:r>
              <a:rPr lang="zh-CN" altLang="en-US" sz="2000" b="1" kern="0" dirty="0">
                <a:solidFill>
                  <a:srgbClr val="FF0000"/>
                </a:solidFill>
                <a:latin typeface="Microsoft YaHei" pitchFamily="34" charset="-122"/>
                <a:ea typeface="Microsoft YaHei" pitchFamily="34" charset="-122"/>
              </a:rPr>
              <a:t>对</a:t>
            </a:r>
            <a:r>
              <a:rPr lang="ko-KR" altLang="ko-KR" sz="2000" b="1" kern="0" dirty="0" err="1">
                <a:solidFill>
                  <a:srgbClr val="FF0000"/>
                </a:solidFill>
                <a:latin typeface="Microsoft YaHei" pitchFamily="34" charset="-122"/>
                <a:ea typeface="Microsoft YaHei" pitchFamily="34" charset="-122"/>
              </a:rPr>
              <a:t>疫情蔓延至中国其它地区做好</a:t>
            </a:r>
            <a:r>
              <a:rPr lang="zh-CN" altLang="en-US" sz="2000" b="1" kern="0" dirty="0">
                <a:solidFill>
                  <a:srgbClr val="FF0000"/>
                </a:solidFill>
                <a:latin typeface="Microsoft YaHei" pitchFamily="34" charset="-122"/>
                <a:ea typeface="Microsoft YaHei" pitchFamily="34" charset="-122"/>
              </a:rPr>
              <a:t>充分准备</a:t>
            </a:r>
            <a:endParaRPr lang="ko-KR" altLang="ko-KR" sz="2000" b="1" kern="0" dirty="0">
              <a:solidFill>
                <a:srgbClr val="FF0000"/>
              </a:solidFill>
              <a:latin typeface="Microsoft YaHei" pitchFamily="34" charset="-122"/>
              <a:ea typeface="Microsoft YaHei" pitchFamily="34" charset="-122"/>
            </a:endParaRPr>
          </a:p>
        </p:txBody>
      </p:sp>
    </p:spTree>
    <p:extLst>
      <p:ext uri="{BB962C8B-B14F-4D97-AF65-F5344CB8AC3E}">
        <p14:creationId xmlns:p14="http://schemas.microsoft.com/office/powerpoint/2010/main" val="293037432"/>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그림 63"/>
          <p:cNvPicPr>
            <a:picLocks noChangeAspect="1"/>
          </p:cNvPicPr>
          <p:nvPr/>
        </p:nvPicPr>
        <p:blipFill>
          <a:blip r:embed="rId2" cstate="print"/>
          <a:stretch>
            <a:fillRect/>
          </a:stretch>
        </p:blipFill>
        <p:spPr>
          <a:xfrm>
            <a:off x="-9525" y="926877"/>
            <a:ext cx="9153525" cy="5657850"/>
          </a:xfrm>
          <a:prstGeom prst="rect">
            <a:avLst/>
          </a:prstGeom>
        </p:spPr>
      </p:pic>
      <p:sp>
        <p:nvSpPr>
          <p:cNvPr id="2" name="슬라이드 번호 개체 틀 1"/>
          <p:cNvSpPr>
            <a:spLocks noGrp="1"/>
          </p:cNvSpPr>
          <p:nvPr>
            <p:ph type="sldNum" sz="quarter" idx="12"/>
          </p:nvPr>
        </p:nvSpPr>
        <p:spPr>
          <a:xfrm>
            <a:off x="6548438" y="6226175"/>
            <a:ext cx="2133600" cy="476250"/>
          </a:xfrm>
          <a:ln>
            <a:noFill/>
          </a:ln>
        </p:spPr>
        <p:txBody>
          <a:bodyPr/>
          <a:lstStyle/>
          <a:p>
            <a:pPr latinLnBrk="0"/>
            <a:fld id="{D59C24BC-EDB8-4DF7-9027-393BC788C072}" type="slidenum">
              <a:rPr lang="en-US" altLang="ko-KR" smtClean="0">
                <a:solidFill>
                  <a:srgbClr val="000000"/>
                </a:solidFill>
                <a:latin typeface="Microsoft YaHei" panose="020B0503020204020204" pitchFamily="34" charset="-122"/>
                <a:ea typeface="Microsoft YaHei" panose="020B0503020204020204" pitchFamily="34" charset="-122"/>
              </a:rPr>
              <a:pPr latinLnBrk="0"/>
              <a:t>6</a:t>
            </a:fld>
            <a:endParaRPr lang="en-US" altLang="ko-KR">
              <a:solidFill>
                <a:srgbClr val="000000"/>
              </a:solidFill>
              <a:latin typeface="Microsoft YaHei" panose="020B0503020204020204" pitchFamily="34" charset="-122"/>
              <a:ea typeface="Microsoft YaHei" panose="020B0503020204020204" pitchFamily="34" charset="-122"/>
            </a:endParaRPr>
          </a:p>
        </p:txBody>
      </p:sp>
      <p:sp>
        <p:nvSpPr>
          <p:cNvPr id="5" name="TextBox 4"/>
          <p:cNvSpPr txBox="1"/>
          <p:nvPr/>
        </p:nvSpPr>
        <p:spPr>
          <a:xfrm flipH="1">
            <a:off x="1717402" y="3084569"/>
            <a:ext cx="873400" cy="107722"/>
          </a:xfrm>
          <a:prstGeom prst="rect">
            <a:avLst/>
          </a:prstGeom>
          <a:solidFill>
            <a:schemeClr val="bg1"/>
          </a:solidFill>
          <a:ln>
            <a:noFill/>
          </a:ln>
        </p:spPr>
        <p:txBody>
          <a:bodyPr wrap="square" lIns="0" tIns="0" rIns="0" bIns="0" rtlCol="0" anchor="ctr" anchorCtr="0">
            <a:spAutoFit/>
          </a:bodyPr>
          <a:lstStyle/>
          <a:p>
            <a:pPr algn="ctr" latinLnBrk="0"/>
            <a:r>
              <a:rPr lang="zh-CN" altLang="en-US" sz="700" dirty="0">
                <a:latin typeface="Microsoft YaHei" panose="020B0503020204020204" pitchFamily="34" charset="-122"/>
                <a:ea typeface="Microsoft YaHei" panose="020B0503020204020204" pitchFamily="34" charset="-122"/>
              </a:rPr>
              <a:t>新疆维吾尔自治区</a:t>
            </a:r>
            <a:endParaRPr lang="ko-KR" altLang="en-US" sz="700" dirty="0">
              <a:latin typeface="Microsoft YaHei" panose="020B0503020204020204" pitchFamily="34" charset="-122"/>
            </a:endParaRPr>
          </a:p>
        </p:txBody>
      </p:sp>
      <p:sp>
        <p:nvSpPr>
          <p:cNvPr id="6" name="TextBox 5"/>
          <p:cNvSpPr txBox="1"/>
          <p:nvPr/>
        </p:nvSpPr>
        <p:spPr>
          <a:xfrm flipH="1">
            <a:off x="1962993" y="4345911"/>
            <a:ext cx="701889" cy="107722"/>
          </a:xfrm>
          <a:prstGeom prst="rect">
            <a:avLst/>
          </a:prstGeom>
          <a:solidFill>
            <a:schemeClr val="bg1"/>
          </a:solidFill>
          <a:ln>
            <a:noFill/>
          </a:ln>
        </p:spPr>
        <p:txBody>
          <a:bodyPr wrap="square" lIns="0" tIns="0" rIns="0" bIns="0" rtlCol="0" anchor="ctr" anchorCtr="0">
            <a:spAutoFit/>
          </a:bodyPr>
          <a:lstStyle/>
          <a:p>
            <a:pPr algn="ctr" latinLnBrk="0"/>
            <a:r>
              <a:rPr lang="zh-CN" altLang="en-US" sz="700" dirty="0">
                <a:latin typeface="Microsoft YaHei" panose="020B0503020204020204" pitchFamily="34" charset="-122"/>
                <a:ea typeface="Microsoft YaHei" panose="020B0503020204020204" pitchFamily="34" charset="-122"/>
              </a:rPr>
              <a:t>西藏自治区</a:t>
            </a:r>
            <a:endParaRPr lang="ko-KR" altLang="en-US" sz="700" dirty="0">
              <a:latin typeface="Microsoft YaHei" panose="020B0503020204020204" pitchFamily="34" charset="-122"/>
            </a:endParaRPr>
          </a:p>
        </p:txBody>
      </p:sp>
      <p:sp>
        <p:nvSpPr>
          <p:cNvPr id="7" name="TextBox 6"/>
          <p:cNvSpPr txBox="1"/>
          <p:nvPr/>
        </p:nvSpPr>
        <p:spPr>
          <a:xfrm flipH="1">
            <a:off x="3020429" y="3776570"/>
            <a:ext cx="408635" cy="107722"/>
          </a:xfrm>
          <a:prstGeom prst="rect">
            <a:avLst/>
          </a:prstGeom>
          <a:solidFill>
            <a:schemeClr val="bg1"/>
          </a:solidFill>
          <a:ln>
            <a:noFill/>
          </a:ln>
        </p:spPr>
        <p:txBody>
          <a:bodyPr wrap="square" lIns="0" tIns="0" rIns="0" bIns="0" rtlCol="0" anchor="ctr" anchorCtr="0">
            <a:spAutoFit/>
          </a:bodyPr>
          <a:lstStyle/>
          <a:p>
            <a:pPr algn="ctr" latinLnBrk="0"/>
            <a:r>
              <a:rPr lang="zh-CN" altLang="en-US" sz="700" dirty="0">
                <a:latin typeface="Microsoft YaHei" panose="020B0503020204020204" pitchFamily="34" charset="-122"/>
                <a:ea typeface="Microsoft YaHei" panose="020B0503020204020204" pitchFamily="34" charset="-122"/>
              </a:rPr>
              <a:t>青海省</a:t>
            </a:r>
            <a:endParaRPr lang="ko-KR" altLang="en-US" sz="700" dirty="0">
              <a:latin typeface="Microsoft YaHei" panose="020B0503020204020204" pitchFamily="34" charset="-122"/>
            </a:endParaRPr>
          </a:p>
        </p:txBody>
      </p:sp>
      <p:sp>
        <p:nvSpPr>
          <p:cNvPr id="9" name="TextBox 8"/>
          <p:cNvSpPr txBox="1"/>
          <p:nvPr/>
        </p:nvSpPr>
        <p:spPr>
          <a:xfrm flipH="1">
            <a:off x="3429064" y="2718891"/>
            <a:ext cx="692508" cy="107722"/>
          </a:xfrm>
          <a:prstGeom prst="rect">
            <a:avLst/>
          </a:prstGeom>
          <a:solidFill>
            <a:schemeClr val="bg1"/>
          </a:solidFill>
          <a:ln>
            <a:noFill/>
          </a:ln>
        </p:spPr>
        <p:txBody>
          <a:bodyPr wrap="square" lIns="0" tIns="0" rIns="0" bIns="0" rtlCol="0" anchor="ctr" anchorCtr="0">
            <a:spAutoFit/>
          </a:bodyPr>
          <a:lstStyle/>
          <a:p>
            <a:pPr algn="ctr" latinLnBrk="0"/>
            <a:r>
              <a:rPr lang="zh-CN" altLang="en-US" sz="700" dirty="0">
                <a:latin typeface="Microsoft YaHei" panose="020B0503020204020204" pitchFamily="34" charset="-122"/>
                <a:ea typeface="Microsoft YaHei" panose="020B0503020204020204" pitchFamily="34" charset="-122"/>
              </a:rPr>
              <a:t>宁夏回族自治区</a:t>
            </a:r>
            <a:endParaRPr lang="ko-KR" altLang="en-US" sz="700" dirty="0">
              <a:latin typeface="Microsoft YaHei" panose="020B0503020204020204" pitchFamily="34" charset="-122"/>
            </a:endParaRPr>
          </a:p>
        </p:txBody>
      </p:sp>
      <p:sp>
        <p:nvSpPr>
          <p:cNvPr id="12" name="TextBox 11"/>
          <p:cNvSpPr txBox="1"/>
          <p:nvPr/>
        </p:nvSpPr>
        <p:spPr>
          <a:xfrm flipH="1">
            <a:off x="3620356" y="5316625"/>
            <a:ext cx="284524" cy="107722"/>
          </a:xfrm>
          <a:prstGeom prst="rect">
            <a:avLst/>
          </a:prstGeom>
          <a:solidFill>
            <a:schemeClr val="bg1"/>
          </a:solidFill>
          <a:ln>
            <a:noFill/>
          </a:ln>
        </p:spPr>
        <p:txBody>
          <a:bodyPr wrap="square" lIns="0" tIns="0" rIns="0" bIns="0" rtlCol="0" anchor="ctr" anchorCtr="0">
            <a:spAutoFit/>
          </a:bodyPr>
          <a:lstStyle/>
          <a:p>
            <a:pPr algn="ctr" latinLnBrk="0"/>
            <a:r>
              <a:rPr lang="zh-CN" altLang="en-US" sz="700" dirty="0">
                <a:latin typeface="Microsoft YaHei" panose="020B0503020204020204" pitchFamily="34" charset="-122"/>
                <a:ea typeface="Microsoft YaHei" panose="020B0503020204020204" pitchFamily="34" charset="-122"/>
              </a:rPr>
              <a:t>云南省</a:t>
            </a:r>
            <a:endParaRPr lang="ko-KR" altLang="en-US" sz="700" dirty="0">
              <a:latin typeface="Microsoft YaHei" panose="020B0503020204020204" pitchFamily="34" charset="-122"/>
            </a:endParaRPr>
          </a:p>
        </p:txBody>
      </p:sp>
      <p:sp>
        <p:nvSpPr>
          <p:cNvPr id="13" name="TextBox 12"/>
          <p:cNvSpPr txBox="1"/>
          <p:nvPr/>
        </p:nvSpPr>
        <p:spPr>
          <a:xfrm flipH="1">
            <a:off x="4676792" y="2251553"/>
            <a:ext cx="400557" cy="107722"/>
          </a:xfrm>
          <a:prstGeom prst="rect">
            <a:avLst/>
          </a:prstGeom>
          <a:solidFill>
            <a:schemeClr val="bg1"/>
          </a:solidFill>
          <a:ln>
            <a:noFill/>
          </a:ln>
        </p:spPr>
        <p:txBody>
          <a:bodyPr wrap="square" lIns="0" tIns="0" rIns="0" bIns="0" rtlCol="0" anchor="ctr" anchorCtr="0">
            <a:spAutoFit/>
          </a:bodyPr>
          <a:lstStyle/>
          <a:p>
            <a:pPr algn="r" latinLnBrk="0"/>
            <a:r>
              <a:rPr lang="zh-CN" altLang="en-US" sz="700" dirty="0">
                <a:latin typeface="Microsoft YaHei" panose="020B0503020204020204" pitchFamily="34" charset="-122"/>
                <a:ea typeface="Microsoft YaHei" panose="020B0503020204020204" pitchFamily="34" charset="-122"/>
              </a:rPr>
              <a:t>北京市</a:t>
            </a:r>
            <a:endParaRPr lang="ko-KR" altLang="en-US" sz="700" dirty="0">
              <a:latin typeface="Microsoft YaHei" panose="020B0503020204020204" pitchFamily="34" charset="-122"/>
            </a:endParaRPr>
          </a:p>
        </p:txBody>
      </p:sp>
      <p:sp>
        <p:nvSpPr>
          <p:cNvPr id="14" name="TextBox 13"/>
          <p:cNvSpPr txBox="1"/>
          <p:nvPr/>
        </p:nvSpPr>
        <p:spPr>
          <a:xfrm flipH="1">
            <a:off x="4855159" y="6127979"/>
            <a:ext cx="273705" cy="107722"/>
          </a:xfrm>
          <a:prstGeom prst="rect">
            <a:avLst/>
          </a:prstGeom>
          <a:solidFill>
            <a:schemeClr val="bg1"/>
          </a:solidFill>
          <a:ln>
            <a:noFill/>
          </a:ln>
        </p:spPr>
        <p:txBody>
          <a:bodyPr wrap="square" lIns="0" tIns="0" rIns="0" bIns="0" rtlCol="0" anchor="ctr" anchorCtr="0">
            <a:spAutoFit/>
          </a:bodyPr>
          <a:lstStyle/>
          <a:p>
            <a:pPr algn="ctr" latinLnBrk="0"/>
            <a:r>
              <a:rPr lang="zh-CN" altLang="en-US" sz="700" dirty="0">
                <a:latin typeface="Microsoft YaHei" panose="020B0503020204020204" pitchFamily="34" charset="-122"/>
                <a:ea typeface="Microsoft YaHei" panose="020B0503020204020204" pitchFamily="34" charset="-122"/>
              </a:rPr>
              <a:t>海南省</a:t>
            </a:r>
            <a:endParaRPr lang="ko-KR" altLang="en-US" sz="700" dirty="0">
              <a:latin typeface="Microsoft YaHei" panose="020B0503020204020204" pitchFamily="34" charset="-122"/>
            </a:endParaRPr>
          </a:p>
        </p:txBody>
      </p:sp>
      <p:sp>
        <p:nvSpPr>
          <p:cNvPr id="17" name="TextBox 16"/>
          <p:cNvSpPr txBox="1"/>
          <p:nvPr/>
        </p:nvSpPr>
        <p:spPr>
          <a:xfrm flipH="1">
            <a:off x="6054483" y="2063937"/>
            <a:ext cx="418697"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黑龙江省</a:t>
            </a:r>
            <a:endParaRPr lang="ko-KR" altLang="en-US" sz="600" dirty="0">
              <a:latin typeface="Microsoft YaHei" panose="020B0503020204020204" pitchFamily="34" charset="-122"/>
            </a:endParaRPr>
          </a:p>
        </p:txBody>
      </p:sp>
      <p:sp>
        <p:nvSpPr>
          <p:cNvPr id="19" name="TextBox 18"/>
          <p:cNvSpPr txBox="1"/>
          <p:nvPr/>
        </p:nvSpPr>
        <p:spPr>
          <a:xfrm flipH="1">
            <a:off x="6049044" y="2554712"/>
            <a:ext cx="318394"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吉林省</a:t>
            </a:r>
            <a:endParaRPr lang="ko-KR" altLang="en-US" sz="600" dirty="0">
              <a:latin typeface="Microsoft YaHei" panose="020B0503020204020204" pitchFamily="34" charset="-122"/>
            </a:endParaRPr>
          </a:p>
        </p:txBody>
      </p:sp>
      <p:sp>
        <p:nvSpPr>
          <p:cNvPr id="21" name="TextBox 20"/>
          <p:cNvSpPr txBox="1"/>
          <p:nvPr/>
        </p:nvSpPr>
        <p:spPr>
          <a:xfrm flipH="1">
            <a:off x="4392935" y="3099545"/>
            <a:ext cx="512341" cy="92333"/>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内蒙古自治区</a:t>
            </a:r>
            <a:endParaRPr lang="ko-KR" altLang="en-US" sz="600" dirty="0">
              <a:latin typeface="Microsoft YaHei" panose="020B0503020204020204" pitchFamily="34" charset="-122"/>
            </a:endParaRPr>
          </a:p>
        </p:txBody>
      </p:sp>
      <p:sp>
        <p:nvSpPr>
          <p:cNvPr id="30" name="TextBox 29"/>
          <p:cNvSpPr txBox="1"/>
          <p:nvPr/>
        </p:nvSpPr>
        <p:spPr>
          <a:xfrm flipH="1">
            <a:off x="5672330" y="4000855"/>
            <a:ext cx="296308" cy="92333"/>
          </a:xfrm>
          <a:prstGeom prst="rect">
            <a:avLst/>
          </a:prstGeom>
          <a:no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江苏省</a:t>
            </a:r>
            <a:endParaRPr lang="ko-KR" altLang="en-US" sz="600" dirty="0">
              <a:latin typeface="Microsoft YaHei" panose="020B0503020204020204" pitchFamily="34" charset="-122"/>
            </a:endParaRPr>
          </a:p>
        </p:txBody>
      </p:sp>
      <p:sp>
        <p:nvSpPr>
          <p:cNvPr id="35" name="TextBox 34"/>
          <p:cNvSpPr txBox="1"/>
          <p:nvPr/>
        </p:nvSpPr>
        <p:spPr>
          <a:xfrm flipH="1">
            <a:off x="4921411" y="3999675"/>
            <a:ext cx="283146" cy="92334"/>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河南省</a:t>
            </a:r>
            <a:endParaRPr lang="ko-KR" altLang="en-US" sz="600" dirty="0">
              <a:latin typeface="Microsoft YaHei" panose="020B0503020204020204" pitchFamily="34" charset="-122"/>
            </a:endParaRPr>
          </a:p>
        </p:txBody>
      </p:sp>
      <p:sp>
        <p:nvSpPr>
          <p:cNvPr id="36" name="TextBox 35"/>
          <p:cNvSpPr txBox="1"/>
          <p:nvPr/>
        </p:nvSpPr>
        <p:spPr>
          <a:xfrm flipH="1">
            <a:off x="4398830" y="4009096"/>
            <a:ext cx="315745"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smtClean="0">
                <a:latin typeface="Microsoft YaHei" panose="020B0503020204020204" pitchFamily="34" charset="-122"/>
                <a:ea typeface="Microsoft YaHei" panose="020B0503020204020204" pitchFamily="34" charset="-122"/>
              </a:rPr>
              <a:t>陕</a:t>
            </a:r>
            <a:r>
              <a:rPr lang="zh-CN" altLang="en-US" sz="600" dirty="0">
                <a:latin typeface="Microsoft YaHei" panose="020B0503020204020204" pitchFamily="34" charset="-122"/>
                <a:ea typeface="Microsoft YaHei" panose="020B0503020204020204" pitchFamily="34" charset="-122"/>
              </a:rPr>
              <a:t>西省</a:t>
            </a:r>
            <a:endParaRPr lang="ko-KR" altLang="en-US" sz="600" dirty="0">
              <a:latin typeface="Microsoft YaHei" panose="020B0503020204020204" pitchFamily="34" charset="-122"/>
            </a:endParaRPr>
          </a:p>
        </p:txBody>
      </p:sp>
      <p:sp>
        <p:nvSpPr>
          <p:cNvPr id="37" name="TextBox 36"/>
          <p:cNvSpPr txBox="1"/>
          <p:nvPr/>
        </p:nvSpPr>
        <p:spPr>
          <a:xfrm flipH="1">
            <a:off x="3762618" y="4522525"/>
            <a:ext cx="331837"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四川省</a:t>
            </a:r>
            <a:endParaRPr lang="ko-KR" altLang="en-US" sz="600" dirty="0">
              <a:latin typeface="Microsoft YaHei" panose="020B0503020204020204" pitchFamily="34" charset="-122"/>
            </a:endParaRPr>
          </a:p>
        </p:txBody>
      </p:sp>
      <p:sp>
        <p:nvSpPr>
          <p:cNvPr id="38" name="TextBox 37"/>
          <p:cNvSpPr txBox="1"/>
          <p:nvPr/>
        </p:nvSpPr>
        <p:spPr>
          <a:xfrm rot="18000000" flipH="1">
            <a:off x="4404149" y="4461113"/>
            <a:ext cx="260152" cy="92334"/>
          </a:xfrm>
          <a:prstGeom prst="rect">
            <a:avLst/>
          </a:prstGeom>
          <a:no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重庆市</a:t>
            </a:r>
            <a:endParaRPr lang="ko-KR" altLang="en-US" sz="600" dirty="0">
              <a:latin typeface="Microsoft YaHei" panose="020B0503020204020204" pitchFamily="34" charset="-122"/>
            </a:endParaRPr>
          </a:p>
        </p:txBody>
      </p:sp>
      <p:sp>
        <p:nvSpPr>
          <p:cNvPr id="39" name="TextBox 38"/>
          <p:cNvSpPr txBox="1"/>
          <p:nvPr/>
        </p:nvSpPr>
        <p:spPr>
          <a:xfrm flipH="1">
            <a:off x="4843984" y="4395820"/>
            <a:ext cx="284620"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湖北省</a:t>
            </a:r>
            <a:endParaRPr lang="ko-KR" altLang="en-US" sz="600" dirty="0">
              <a:latin typeface="Microsoft YaHei" panose="020B0503020204020204" pitchFamily="34" charset="-122"/>
            </a:endParaRPr>
          </a:p>
        </p:txBody>
      </p:sp>
      <p:sp>
        <p:nvSpPr>
          <p:cNvPr id="40" name="TextBox 39"/>
          <p:cNvSpPr txBox="1"/>
          <p:nvPr/>
        </p:nvSpPr>
        <p:spPr>
          <a:xfrm flipH="1">
            <a:off x="5388274" y="4278036"/>
            <a:ext cx="293674" cy="92333"/>
          </a:xfrm>
          <a:prstGeom prst="rect">
            <a:avLst/>
          </a:prstGeom>
          <a:no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安徽省</a:t>
            </a:r>
            <a:endParaRPr lang="ko-KR" altLang="en-US" sz="600" dirty="0">
              <a:latin typeface="Microsoft YaHei" panose="020B0503020204020204" pitchFamily="34" charset="-122"/>
            </a:endParaRPr>
          </a:p>
        </p:txBody>
      </p:sp>
      <p:sp>
        <p:nvSpPr>
          <p:cNvPr id="41" name="TextBox 40"/>
          <p:cNvSpPr txBox="1"/>
          <p:nvPr/>
        </p:nvSpPr>
        <p:spPr>
          <a:xfrm flipH="1">
            <a:off x="6092721" y="4248230"/>
            <a:ext cx="255688" cy="108000"/>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上海市</a:t>
            </a:r>
            <a:endParaRPr lang="ko-KR" altLang="en-US" sz="600" dirty="0">
              <a:latin typeface="Microsoft YaHei" panose="020B0503020204020204" pitchFamily="34" charset="-122"/>
            </a:endParaRPr>
          </a:p>
        </p:txBody>
      </p:sp>
      <p:sp>
        <p:nvSpPr>
          <p:cNvPr id="42" name="TextBox 41"/>
          <p:cNvSpPr txBox="1"/>
          <p:nvPr/>
        </p:nvSpPr>
        <p:spPr>
          <a:xfrm flipH="1">
            <a:off x="5709713" y="4518032"/>
            <a:ext cx="312664" cy="92333"/>
          </a:xfrm>
          <a:prstGeom prst="rect">
            <a:avLst/>
          </a:prstGeom>
          <a:no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浙江省</a:t>
            </a:r>
            <a:endParaRPr lang="ko-KR" altLang="en-US" sz="600" dirty="0">
              <a:latin typeface="Microsoft YaHei" panose="020B0503020204020204" pitchFamily="34" charset="-122"/>
            </a:endParaRPr>
          </a:p>
        </p:txBody>
      </p:sp>
      <p:sp>
        <p:nvSpPr>
          <p:cNvPr id="43" name="TextBox 42"/>
          <p:cNvSpPr txBox="1"/>
          <p:nvPr/>
        </p:nvSpPr>
        <p:spPr>
          <a:xfrm flipH="1">
            <a:off x="5291866" y="4766016"/>
            <a:ext cx="264385" cy="144000"/>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江西省</a:t>
            </a:r>
            <a:endParaRPr lang="ko-KR" altLang="en-US" sz="600" dirty="0">
              <a:latin typeface="Microsoft YaHei" panose="020B0503020204020204" pitchFamily="34" charset="-122"/>
            </a:endParaRPr>
          </a:p>
        </p:txBody>
      </p:sp>
      <p:sp>
        <p:nvSpPr>
          <p:cNvPr id="44" name="TextBox 43"/>
          <p:cNvSpPr txBox="1"/>
          <p:nvPr/>
        </p:nvSpPr>
        <p:spPr>
          <a:xfrm flipH="1">
            <a:off x="4783747" y="4819929"/>
            <a:ext cx="282165"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湖南省</a:t>
            </a:r>
            <a:endParaRPr lang="ko-KR" altLang="en-US" sz="600" dirty="0">
              <a:latin typeface="Microsoft YaHei" panose="020B0503020204020204" pitchFamily="34" charset="-122"/>
            </a:endParaRPr>
          </a:p>
        </p:txBody>
      </p:sp>
      <p:sp>
        <p:nvSpPr>
          <p:cNvPr id="45" name="TextBox 44"/>
          <p:cNvSpPr txBox="1"/>
          <p:nvPr/>
        </p:nvSpPr>
        <p:spPr>
          <a:xfrm flipH="1">
            <a:off x="4250724" y="5003395"/>
            <a:ext cx="279326"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smtClean="0">
                <a:latin typeface="Microsoft YaHei" panose="020B0503020204020204" pitchFamily="34" charset="-122"/>
                <a:ea typeface="Microsoft YaHei" panose="020B0503020204020204" pitchFamily="34" charset="-122"/>
              </a:rPr>
              <a:t>贵州省</a:t>
            </a:r>
            <a:endParaRPr lang="ko-KR" altLang="en-US" sz="600" dirty="0">
              <a:latin typeface="Microsoft YaHei" panose="020B0503020204020204" pitchFamily="34" charset="-122"/>
            </a:endParaRPr>
          </a:p>
        </p:txBody>
      </p:sp>
      <p:sp>
        <p:nvSpPr>
          <p:cNvPr id="46" name="TextBox 45"/>
          <p:cNvSpPr txBox="1"/>
          <p:nvPr/>
        </p:nvSpPr>
        <p:spPr>
          <a:xfrm flipH="1">
            <a:off x="4374125" y="5366029"/>
            <a:ext cx="569511"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广西壮族自治区</a:t>
            </a:r>
            <a:endParaRPr lang="ko-KR" altLang="en-US" sz="600" dirty="0">
              <a:latin typeface="Microsoft YaHei" panose="020B0503020204020204" pitchFamily="34" charset="-122"/>
            </a:endParaRPr>
          </a:p>
        </p:txBody>
      </p:sp>
      <p:sp>
        <p:nvSpPr>
          <p:cNvPr id="47" name="TextBox 46"/>
          <p:cNvSpPr txBox="1"/>
          <p:nvPr/>
        </p:nvSpPr>
        <p:spPr>
          <a:xfrm flipH="1">
            <a:off x="5142213" y="5339890"/>
            <a:ext cx="239969" cy="92333"/>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广东省</a:t>
            </a:r>
            <a:endParaRPr lang="ko-KR" altLang="en-US" sz="600" dirty="0">
              <a:latin typeface="Microsoft YaHei" panose="020B0503020204020204" pitchFamily="34" charset="-122"/>
            </a:endParaRPr>
          </a:p>
        </p:txBody>
      </p:sp>
      <p:sp>
        <p:nvSpPr>
          <p:cNvPr id="48" name="TextBox 47"/>
          <p:cNvSpPr txBox="1"/>
          <p:nvPr/>
        </p:nvSpPr>
        <p:spPr>
          <a:xfrm flipH="1">
            <a:off x="5302457" y="5602713"/>
            <a:ext cx="249034" cy="92333"/>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香港</a:t>
            </a:r>
            <a:endParaRPr lang="ko-KR" altLang="en-US" sz="600" dirty="0">
              <a:latin typeface="Microsoft YaHei" panose="020B0503020204020204" pitchFamily="34" charset="-122"/>
            </a:endParaRPr>
          </a:p>
        </p:txBody>
      </p:sp>
      <p:sp>
        <p:nvSpPr>
          <p:cNvPr id="49" name="TextBox 48"/>
          <p:cNvSpPr txBox="1"/>
          <p:nvPr/>
        </p:nvSpPr>
        <p:spPr>
          <a:xfrm flipH="1">
            <a:off x="5309523" y="5731398"/>
            <a:ext cx="281856" cy="92333"/>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澳门</a:t>
            </a:r>
            <a:endParaRPr lang="ko-KR" altLang="en-US" sz="600" dirty="0">
              <a:latin typeface="Microsoft YaHei" panose="020B0503020204020204" pitchFamily="34" charset="-122"/>
            </a:endParaRPr>
          </a:p>
        </p:txBody>
      </p:sp>
      <p:sp>
        <p:nvSpPr>
          <p:cNvPr id="50" name="TextBox 49"/>
          <p:cNvSpPr txBox="1"/>
          <p:nvPr/>
        </p:nvSpPr>
        <p:spPr>
          <a:xfrm flipH="1">
            <a:off x="5591571" y="4993868"/>
            <a:ext cx="268827" cy="92333"/>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福建省</a:t>
            </a:r>
            <a:endParaRPr lang="ko-KR" altLang="en-US" sz="600" dirty="0">
              <a:latin typeface="Microsoft YaHei" panose="020B0503020204020204" pitchFamily="34" charset="-122"/>
            </a:endParaRPr>
          </a:p>
        </p:txBody>
      </p:sp>
      <p:sp>
        <p:nvSpPr>
          <p:cNvPr id="51" name="TextBox 50"/>
          <p:cNvSpPr txBox="1"/>
          <p:nvPr/>
        </p:nvSpPr>
        <p:spPr>
          <a:xfrm flipH="1">
            <a:off x="6263685" y="5539670"/>
            <a:ext cx="624384" cy="92334"/>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台湾</a:t>
            </a:r>
            <a:endParaRPr lang="ko-KR" altLang="en-US" sz="600" dirty="0">
              <a:latin typeface="Microsoft YaHei" panose="020B0503020204020204" pitchFamily="34" charset="-122"/>
            </a:endParaRPr>
          </a:p>
        </p:txBody>
      </p:sp>
      <p:sp>
        <p:nvSpPr>
          <p:cNvPr id="52" name="TextBox 51"/>
          <p:cNvSpPr txBox="1"/>
          <p:nvPr/>
        </p:nvSpPr>
        <p:spPr>
          <a:xfrm rot="4500000" flipH="1">
            <a:off x="3941762" y="3834275"/>
            <a:ext cx="309081" cy="92334"/>
          </a:xfrm>
          <a:prstGeom prst="rect">
            <a:avLst/>
          </a:prstGeom>
          <a:noFill/>
          <a:ln>
            <a:noFill/>
          </a:ln>
        </p:spPr>
        <p:txBody>
          <a:bodyPr wrap="square" lIns="0" tIns="0" rIns="0" bIns="0" rtlCol="0" anchor="ctr" anchorCtr="0">
            <a:spAutoFit/>
          </a:bodyPr>
          <a:lstStyle/>
          <a:p>
            <a:pPr algn="ctr" latinLnBrk="0"/>
            <a:r>
              <a:rPr lang="zh-CN" altLang="en-US" sz="600" dirty="0" smtClean="0">
                <a:latin typeface="Microsoft YaHei" panose="020B0503020204020204" pitchFamily="34" charset="-122"/>
                <a:ea typeface="Microsoft YaHei" panose="020B0503020204020204" pitchFamily="34" charset="-122"/>
              </a:rPr>
              <a:t>甘</a:t>
            </a:r>
            <a:r>
              <a:rPr lang="zh-CN" altLang="en-US" sz="600" dirty="0">
                <a:latin typeface="Microsoft YaHei" panose="020B0503020204020204" pitchFamily="34" charset="-122"/>
                <a:ea typeface="Microsoft YaHei" panose="020B0503020204020204" pitchFamily="34" charset="-122"/>
              </a:rPr>
              <a:t>肃省</a:t>
            </a:r>
            <a:endParaRPr lang="ko-KR" altLang="en-US" sz="600" dirty="0">
              <a:latin typeface="Microsoft YaHei" panose="020B0503020204020204" pitchFamily="34" charset="-122"/>
            </a:endParaRPr>
          </a:p>
        </p:txBody>
      </p:sp>
      <p:sp>
        <p:nvSpPr>
          <p:cNvPr id="53" name="TextBox 52"/>
          <p:cNvSpPr txBox="1"/>
          <p:nvPr/>
        </p:nvSpPr>
        <p:spPr>
          <a:xfrm flipH="1">
            <a:off x="4800798" y="3574691"/>
            <a:ext cx="262186"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smtClean="0">
                <a:latin typeface="Microsoft YaHei" panose="020B0503020204020204" pitchFamily="34" charset="-122"/>
                <a:ea typeface="Microsoft YaHei" panose="020B0503020204020204" pitchFamily="34" charset="-122"/>
              </a:rPr>
              <a:t>山</a:t>
            </a:r>
            <a:r>
              <a:rPr lang="zh-CN" altLang="en-US" sz="600" dirty="0">
                <a:latin typeface="Microsoft YaHei" panose="020B0503020204020204" pitchFamily="34" charset="-122"/>
                <a:ea typeface="Microsoft YaHei" panose="020B0503020204020204" pitchFamily="34" charset="-122"/>
              </a:rPr>
              <a:t>西省</a:t>
            </a:r>
            <a:endParaRPr lang="ko-KR" altLang="en-US" sz="600" dirty="0">
              <a:latin typeface="Microsoft YaHei" panose="020B0503020204020204" pitchFamily="34" charset="-122"/>
            </a:endParaRPr>
          </a:p>
        </p:txBody>
      </p:sp>
      <p:sp>
        <p:nvSpPr>
          <p:cNvPr id="54" name="TextBox 53"/>
          <p:cNvSpPr txBox="1"/>
          <p:nvPr/>
        </p:nvSpPr>
        <p:spPr>
          <a:xfrm flipH="1">
            <a:off x="5411041" y="3617997"/>
            <a:ext cx="275647"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山东省</a:t>
            </a:r>
            <a:endParaRPr lang="ko-KR" altLang="en-US" sz="600" dirty="0">
              <a:latin typeface="Microsoft YaHei" panose="020B0503020204020204" pitchFamily="34" charset="-122"/>
            </a:endParaRPr>
          </a:p>
        </p:txBody>
      </p:sp>
      <p:sp>
        <p:nvSpPr>
          <p:cNvPr id="55" name="TextBox 54"/>
          <p:cNvSpPr txBox="1"/>
          <p:nvPr/>
        </p:nvSpPr>
        <p:spPr>
          <a:xfrm flipH="1">
            <a:off x="5133627" y="3395913"/>
            <a:ext cx="228874" cy="92334"/>
          </a:xfrm>
          <a:prstGeom prst="rect">
            <a:avLst/>
          </a:prstGeom>
          <a:solidFill>
            <a:schemeClr val="bg1"/>
          </a:solidFill>
          <a:ln>
            <a:noFill/>
          </a:ln>
        </p:spPr>
        <p:txBody>
          <a:bodyPr wrap="square" lIns="0" tIns="0" rIns="0" bIns="0" rtlCol="0" anchor="ctr" anchorCtr="0">
            <a:spAutoFit/>
          </a:bodyPr>
          <a:lstStyle/>
          <a:p>
            <a:pPr latinLnBrk="0"/>
            <a:r>
              <a:rPr lang="zh-CN" altLang="en-US" sz="600" dirty="0">
                <a:latin typeface="Microsoft YaHei" panose="020B0503020204020204" pitchFamily="34" charset="-122"/>
                <a:ea typeface="Microsoft YaHei" panose="020B0503020204020204" pitchFamily="34" charset="-122"/>
              </a:rPr>
              <a:t>河北省</a:t>
            </a:r>
            <a:endParaRPr lang="ko-KR" altLang="en-US" sz="600" dirty="0">
              <a:latin typeface="Microsoft YaHei" panose="020B0503020204020204" pitchFamily="34" charset="-122"/>
            </a:endParaRPr>
          </a:p>
        </p:txBody>
      </p:sp>
      <p:sp>
        <p:nvSpPr>
          <p:cNvPr id="56" name="TextBox 55"/>
          <p:cNvSpPr txBox="1"/>
          <p:nvPr/>
        </p:nvSpPr>
        <p:spPr>
          <a:xfrm flipH="1">
            <a:off x="5655799" y="2889004"/>
            <a:ext cx="318394" cy="92333"/>
          </a:xfrm>
          <a:prstGeom prst="rect">
            <a:avLst/>
          </a:prstGeom>
          <a:no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辽宁省</a:t>
            </a:r>
            <a:endParaRPr lang="ko-KR" altLang="en-US" sz="600" dirty="0">
              <a:latin typeface="Microsoft YaHei" panose="020B0503020204020204" pitchFamily="34" charset="-122"/>
            </a:endParaRPr>
          </a:p>
        </p:txBody>
      </p:sp>
      <p:sp>
        <p:nvSpPr>
          <p:cNvPr id="57" name="TextBox 56"/>
          <p:cNvSpPr txBox="1"/>
          <p:nvPr/>
        </p:nvSpPr>
        <p:spPr>
          <a:xfrm flipH="1">
            <a:off x="5548865" y="3315929"/>
            <a:ext cx="246931" cy="92333"/>
          </a:xfrm>
          <a:prstGeom prst="rect">
            <a:avLst/>
          </a:prstGeom>
          <a:solidFill>
            <a:schemeClr val="bg1"/>
          </a:solidFill>
          <a:ln>
            <a:noFill/>
          </a:ln>
        </p:spPr>
        <p:txBody>
          <a:bodyPr wrap="square" lIns="0" tIns="0" rIns="0" bIns="0" rtlCol="0" anchor="ctr" anchorCtr="0">
            <a:spAutoFit/>
          </a:bodyPr>
          <a:lstStyle/>
          <a:p>
            <a:pPr algn="ctr" latinLnBrk="0"/>
            <a:r>
              <a:rPr lang="zh-CN" altLang="en-US" sz="600" dirty="0">
                <a:latin typeface="Microsoft YaHei" panose="020B0503020204020204" pitchFamily="34" charset="-122"/>
                <a:ea typeface="Microsoft YaHei" panose="020B0503020204020204" pitchFamily="34" charset="-122"/>
              </a:rPr>
              <a:t>天津市</a:t>
            </a:r>
            <a:endParaRPr lang="ko-KR" altLang="en-US" sz="600" dirty="0">
              <a:latin typeface="Microsoft YaHei" panose="020B0503020204020204" pitchFamily="34" charset="-122"/>
            </a:endParaRPr>
          </a:p>
        </p:txBody>
      </p:sp>
      <p:cxnSp>
        <p:nvCxnSpPr>
          <p:cNvPr id="61" name="Shape 60"/>
          <p:cNvCxnSpPr/>
          <p:nvPr/>
        </p:nvCxnSpPr>
        <p:spPr>
          <a:xfrm rot="10800000" flipV="1">
            <a:off x="1470894" y="4238042"/>
            <a:ext cx="5400600" cy="1260140"/>
          </a:xfrm>
          <a:prstGeom prst="bentConnector2">
            <a:avLst/>
          </a:prstGeom>
          <a:ln>
            <a:noFill/>
            <a:tailEnd type="arrow"/>
          </a:ln>
        </p:spPr>
        <p:style>
          <a:lnRef idx="1">
            <a:schemeClr val="accent1"/>
          </a:lnRef>
          <a:fillRef idx="0">
            <a:schemeClr val="accent1"/>
          </a:fillRef>
          <a:effectRef idx="0">
            <a:schemeClr val="accent1"/>
          </a:effectRef>
          <a:fontRef idx="minor">
            <a:schemeClr val="tx1"/>
          </a:fontRef>
        </p:style>
      </p:cxnSp>
      <p:sp>
        <p:nvSpPr>
          <p:cNvPr id="66" name="Google Shape;382;p47"/>
          <p:cNvSpPr txBox="1"/>
          <p:nvPr/>
        </p:nvSpPr>
        <p:spPr>
          <a:xfrm flipH="1">
            <a:off x="6710825" y="3272953"/>
            <a:ext cx="1476000" cy="477054"/>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lvl="0" algn="ctr" latinLnBrk="0"/>
            <a:endParaRPr lang="en-US" altLang="zh-CN" sz="500" b="1" dirty="0" smtClean="0">
              <a:solidFill>
                <a:srgbClr val="000000"/>
              </a:solidFill>
              <a:latin typeface="Microsoft YaHei" panose="020B0503020204020204" pitchFamily="34" charset="-122"/>
              <a:ea typeface="Microsoft YaHei" panose="020B0503020204020204" pitchFamily="34" charset="-122"/>
            </a:endParaRPr>
          </a:p>
          <a:p>
            <a:pPr lvl="0" algn="ctr" latinLnBrk="0"/>
            <a:r>
              <a:rPr lang="zh-CN" altLang="en-US" sz="1050" b="1" dirty="0" smtClean="0">
                <a:solidFill>
                  <a:srgbClr val="000000"/>
                </a:solidFill>
                <a:latin typeface="Microsoft YaHei" panose="020B0503020204020204" pitchFamily="34" charset="-122"/>
                <a:ea typeface="Microsoft YaHei" panose="020B0503020204020204" pitchFamily="34" charset="-122"/>
              </a:rPr>
              <a:t>第</a:t>
            </a:r>
            <a:r>
              <a:rPr lang="en-US" altLang="zh-CN" sz="1050" b="1" dirty="0">
                <a:solidFill>
                  <a:srgbClr val="000000"/>
                </a:solidFill>
                <a:latin typeface="Microsoft YaHei" panose="020B0503020204020204" pitchFamily="34" charset="-122"/>
                <a:ea typeface="Microsoft YaHei" panose="020B0503020204020204" pitchFamily="34" charset="-122"/>
              </a:rPr>
              <a:t>1</a:t>
            </a:r>
            <a:r>
              <a:rPr lang="zh-CN" altLang="en-US" sz="1050" b="1" dirty="0">
                <a:solidFill>
                  <a:srgbClr val="000000"/>
                </a:solidFill>
                <a:latin typeface="Microsoft YaHei" panose="020B0503020204020204" pitchFamily="34" charset="-122"/>
                <a:ea typeface="Microsoft YaHei" panose="020B0503020204020204" pitchFamily="34" charset="-122"/>
              </a:rPr>
              <a:t>次 辽宁省沈阳市</a:t>
            </a:r>
            <a:endParaRPr lang="en-US" altLang="zh-CN" sz="1050" b="1" dirty="0">
              <a:solidFill>
                <a:srgbClr val="000000"/>
              </a:solidFill>
              <a:latin typeface="Microsoft YaHei" panose="020B0503020204020204" pitchFamily="34" charset="-122"/>
              <a:ea typeface="Microsoft YaHei" panose="020B0503020204020204" pitchFamily="34" charset="-122"/>
            </a:endParaRPr>
          </a:p>
          <a:p>
            <a:pPr lvl="0" algn="ctr" latinLnBrk="0"/>
            <a:r>
              <a:rPr lang="en-US" altLang="ko-KR" sz="1050" b="1" dirty="0">
                <a:solidFill>
                  <a:srgbClr val="000000"/>
                </a:solidFill>
                <a:latin typeface="Microsoft YaHei" panose="020B0503020204020204" pitchFamily="34" charset="-122"/>
                <a:ea typeface="Microsoft YaHei" panose="020B0503020204020204" pitchFamily="34" charset="-122"/>
              </a:rPr>
              <a:t>2018</a:t>
            </a:r>
            <a:r>
              <a:rPr lang="zh-CN" altLang="en-US" sz="1050" b="1" dirty="0">
                <a:solidFill>
                  <a:srgbClr val="000000"/>
                </a:solidFill>
                <a:latin typeface="Microsoft YaHei" panose="020B0503020204020204" pitchFamily="34" charset="-122"/>
                <a:ea typeface="Microsoft YaHei" panose="020B0503020204020204" pitchFamily="34" charset="-122"/>
              </a:rPr>
              <a:t>年</a:t>
            </a:r>
            <a:r>
              <a:rPr lang="en-US" altLang="zh-CN" sz="1050" b="1" dirty="0">
                <a:solidFill>
                  <a:srgbClr val="000000"/>
                </a:solidFill>
                <a:latin typeface="Microsoft YaHei" panose="020B0503020204020204" pitchFamily="34" charset="-122"/>
                <a:ea typeface="Microsoft YaHei" panose="020B0503020204020204" pitchFamily="34" charset="-122"/>
              </a:rPr>
              <a:t>8</a:t>
            </a:r>
            <a:r>
              <a:rPr lang="zh-CN" altLang="en-US" sz="1050" b="1" dirty="0">
                <a:solidFill>
                  <a:srgbClr val="000000"/>
                </a:solidFill>
                <a:latin typeface="Microsoft YaHei" panose="020B0503020204020204" pitchFamily="34" charset="-122"/>
                <a:ea typeface="Microsoft YaHei" panose="020B0503020204020204" pitchFamily="34" charset="-122"/>
              </a:rPr>
              <a:t>月</a:t>
            </a:r>
            <a:r>
              <a:rPr lang="en-US" altLang="zh-CN" sz="1050" b="1" dirty="0">
                <a:solidFill>
                  <a:srgbClr val="000000"/>
                </a:solidFill>
                <a:latin typeface="Microsoft YaHei" panose="020B0503020204020204" pitchFamily="34" charset="-122"/>
                <a:ea typeface="Microsoft YaHei" panose="020B0503020204020204" pitchFamily="34" charset="-122"/>
              </a:rPr>
              <a:t>3</a:t>
            </a:r>
            <a:r>
              <a:rPr lang="zh-CN" altLang="en-US" sz="1050" b="1" dirty="0">
                <a:solidFill>
                  <a:srgbClr val="000000"/>
                </a:solidFill>
                <a:latin typeface="Microsoft YaHei" panose="020B0503020204020204" pitchFamily="34" charset="-122"/>
                <a:ea typeface="Microsoft YaHei" panose="020B0503020204020204" pitchFamily="34" charset="-122"/>
              </a:rPr>
              <a:t>日发生疫</a:t>
            </a:r>
            <a:r>
              <a:rPr lang="zh-CN" altLang="en-US" sz="1050" b="1" dirty="0" smtClean="0">
                <a:solidFill>
                  <a:srgbClr val="000000"/>
                </a:solidFill>
                <a:latin typeface="Microsoft YaHei" panose="020B0503020204020204" pitchFamily="34" charset="-122"/>
                <a:ea typeface="Microsoft YaHei" panose="020B0503020204020204" pitchFamily="34" charset="-122"/>
              </a:rPr>
              <a:t>情</a:t>
            </a:r>
            <a:endParaRPr lang="en-US" altLang="zh-CN" sz="1050" b="1" dirty="0" smtClean="0">
              <a:solidFill>
                <a:srgbClr val="000000"/>
              </a:solidFill>
              <a:latin typeface="Microsoft YaHei" panose="020B0503020204020204" pitchFamily="34" charset="-122"/>
              <a:ea typeface="Microsoft YaHei" panose="020B0503020204020204" pitchFamily="34" charset="-122"/>
            </a:endParaRPr>
          </a:p>
          <a:p>
            <a:pPr lvl="0" algn="ctr" latinLnBrk="0"/>
            <a:endParaRPr lang="ko-KR" altLang="en-US" sz="500" b="1" dirty="0">
              <a:solidFill>
                <a:srgbClr val="000000"/>
              </a:solidFill>
              <a:latin typeface="Microsoft YaHei" panose="020B0503020204020204" pitchFamily="34" charset="-122"/>
            </a:endParaRPr>
          </a:p>
        </p:txBody>
      </p:sp>
      <p:sp>
        <p:nvSpPr>
          <p:cNvPr id="67" name="Google Shape;382;p47"/>
          <p:cNvSpPr txBox="1"/>
          <p:nvPr/>
        </p:nvSpPr>
        <p:spPr>
          <a:xfrm flipH="1">
            <a:off x="6685425" y="4033580"/>
            <a:ext cx="1548000" cy="461665"/>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lvl="0" algn="ctr" latinLnBrk="0"/>
            <a:endParaRPr lang="en-US" altLang="zh-CN" sz="500" b="1" dirty="0" smtClean="0">
              <a:solidFill>
                <a:srgbClr val="000000"/>
              </a:solidFill>
              <a:latin typeface="Microsoft YaHei" panose="020B0503020204020204" pitchFamily="34" charset="-122"/>
              <a:ea typeface="Microsoft YaHei" panose="020B0503020204020204" pitchFamily="34" charset="-122"/>
            </a:endParaRPr>
          </a:p>
          <a:p>
            <a:pPr lvl="0" algn="ctr" latinLnBrk="0"/>
            <a:r>
              <a:rPr lang="zh-CN" altLang="en-US" sz="1000" b="1" dirty="0" smtClean="0">
                <a:solidFill>
                  <a:srgbClr val="000000"/>
                </a:solidFill>
                <a:latin typeface="Microsoft YaHei" panose="020B0503020204020204" pitchFamily="34" charset="-122"/>
                <a:ea typeface="Microsoft YaHei" panose="020B0503020204020204" pitchFamily="34" charset="-122"/>
              </a:rPr>
              <a:t>第</a:t>
            </a:r>
            <a:r>
              <a:rPr lang="en-US" altLang="zh-CN" sz="1000" b="1" dirty="0">
                <a:solidFill>
                  <a:srgbClr val="000000"/>
                </a:solidFill>
                <a:latin typeface="Microsoft YaHei" panose="020B0503020204020204" pitchFamily="34" charset="-122"/>
                <a:ea typeface="Microsoft YaHei" panose="020B0503020204020204" pitchFamily="34" charset="-122"/>
              </a:rPr>
              <a:t>3</a:t>
            </a:r>
            <a:r>
              <a:rPr lang="zh-CN" altLang="en-US" sz="1000" b="1" dirty="0">
                <a:solidFill>
                  <a:srgbClr val="000000"/>
                </a:solidFill>
                <a:latin typeface="Microsoft YaHei" panose="020B0503020204020204" pitchFamily="34" charset="-122"/>
                <a:ea typeface="Microsoft YaHei" panose="020B0503020204020204" pitchFamily="34" charset="-122"/>
              </a:rPr>
              <a:t>次 江苏省连云港</a:t>
            </a:r>
            <a:endParaRPr lang="en-US" altLang="zh-CN" sz="1000" b="1" dirty="0">
              <a:solidFill>
                <a:srgbClr val="000000"/>
              </a:solidFill>
              <a:latin typeface="Microsoft YaHei" panose="020B0503020204020204" pitchFamily="34" charset="-122"/>
              <a:ea typeface="Microsoft YaHei" panose="020B0503020204020204" pitchFamily="34" charset="-122"/>
            </a:endParaRPr>
          </a:p>
          <a:p>
            <a:pPr lvl="0" algn="ctr" latinLnBrk="0"/>
            <a:r>
              <a:rPr lang="en-US" altLang="ko-KR" sz="1000" b="1" dirty="0">
                <a:solidFill>
                  <a:srgbClr val="000000"/>
                </a:solidFill>
                <a:latin typeface="Microsoft YaHei" panose="020B0503020204020204" pitchFamily="34" charset="-122"/>
                <a:ea typeface="Microsoft YaHei" panose="020B0503020204020204" pitchFamily="34" charset="-122"/>
              </a:rPr>
              <a:t>2018</a:t>
            </a:r>
            <a:r>
              <a:rPr lang="zh-CN" altLang="en-US" sz="1000" b="1" dirty="0">
                <a:solidFill>
                  <a:srgbClr val="000000"/>
                </a:solidFill>
                <a:latin typeface="Microsoft YaHei" panose="020B0503020204020204" pitchFamily="34" charset="-122"/>
                <a:ea typeface="Microsoft YaHei" panose="020B0503020204020204" pitchFamily="34" charset="-122"/>
              </a:rPr>
              <a:t>年</a:t>
            </a:r>
            <a:r>
              <a:rPr lang="en-US" altLang="zh-CN" sz="1000" b="1" dirty="0">
                <a:solidFill>
                  <a:srgbClr val="000000"/>
                </a:solidFill>
                <a:latin typeface="Microsoft YaHei" panose="020B0503020204020204" pitchFamily="34" charset="-122"/>
                <a:ea typeface="Microsoft YaHei" panose="020B0503020204020204" pitchFamily="34" charset="-122"/>
              </a:rPr>
              <a:t>8</a:t>
            </a:r>
            <a:r>
              <a:rPr lang="zh-CN" altLang="en-US" sz="1000" b="1" dirty="0">
                <a:solidFill>
                  <a:srgbClr val="000000"/>
                </a:solidFill>
                <a:latin typeface="Microsoft YaHei" panose="020B0503020204020204" pitchFamily="34" charset="-122"/>
                <a:ea typeface="Microsoft YaHei" panose="020B0503020204020204" pitchFamily="34" charset="-122"/>
              </a:rPr>
              <a:t>月</a:t>
            </a:r>
            <a:r>
              <a:rPr lang="en-US" altLang="zh-CN" sz="1000" b="1" dirty="0">
                <a:solidFill>
                  <a:srgbClr val="000000"/>
                </a:solidFill>
                <a:latin typeface="Microsoft YaHei" panose="020B0503020204020204" pitchFamily="34" charset="-122"/>
                <a:ea typeface="Microsoft YaHei" panose="020B0503020204020204" pitchFamily="34" charset="-122"/>
              </a:rPr>
              <a:t>19</a:t>
            </a:r>
            <a:r>
              <a:rPr lang="zh-CN" altLang="en-US" sz="1000" b="1" dirty="0">
                <a:solidFill>
                  <a:srgbClr val="000000"/>
                </a:solidFill>
                <a:latin typeface="Microsoft YaHei" panose="020B0503020204020204" pitchFamily="34" charset="-122"/>
                <a:ea typeface="Microsoft YaHei" panose="020B0503020204020204" pitchFamily="34" charset="-122"/>
              </a:rPr>
              <a:t>日发生疫</a:t>
            </a:r>
            <a:r>
              <a:rPr lang="zh-CN" altLang="en-US" sz="1000" b="1" dirty="0" smtClean="0">
                <a:solidFill>
                  <a:srgbClr val="000000"/>
                </a:solidFill>
                <a:latin typeface="Microsoft YaHei" panose="020B0503020204020204" pitchFamily="34" charset="-122"/>
                <a:ea typeface="Microsoft YaHei" panose="020B0503020204020204" pitchFamily="34" charset="-122"/>
              </a:rPr>
              <a:t>情</a:t>
            </a:r>
            <a:endParaRPr lang="en-US" altLang="zh-CN" sz="1000" b="1" dirty="0" smtClean="0">
              <a:solidFill>
                <a:srgbClr val="000000"/>
              </a:solidFill>
              <a:latin typeface="Microsoft YaHei" panose="020B0503020204020204" pitchFamily="34" charset="-122"/>
              <a:ea typeface="Microsoft YaHei" panose="020B0503020204020204" pitchFamily="34" charset="-122"/>
            </a:endParaRPr>
          </a:p>
          <a:p>
            <a:pPr lvl="0" algn="ctr" latinLnBrk="0"/>
            <a:endParaRPr lang="ko-KR" altLang="en-US" sz="500" b="1" dirty="0">
              <a:solidFill>
                <a:srgbClr val="000000"/>
              </a:solidFill>
              <a:latin typeface="Microsoft YaHei" panose="020B0503020204020204" pitchFamily="34" charset="-122"/>
            </a:endParaRPr>
          </a:p>
        </p:txBody>
      </p:sp>
      <p:sp>
        <p:nvSpPr>
          <p:cNvPr id="68" name="Google Shape;382;p47"/>
          <p:cNvSpPr txBox="1"/>
          <p:nvPr/>
        </p:nvSpPr>
        <p:spPr>
          <a:xfrm flipH="1">
            <a:off x="6685425" y="4747507"/>
            <a:ext cx="1548000" cy="461665"/>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lvl="0" algn="ctr" latinLnBrk="0"/>
            <a:endParaRPr lang="en-US" altLang="zh-CN" sz="500" b="1" dirty="0" smtClean="0">
              <a:solidFill>
                <a:srgbClr val="000000"/>
              </a:solidFill>
              <a:latin typeface="Microsoft YaHei" panose="020B0503020204020204" pitchFamily="34" charset="-122"/>
              <a:ea typeface="Microsoft YaHei" panose="020B0503020204020204" pitchFamily="34" charset="-122"/>
            </a:endParaRPr>
          </a:p>
          <a:p>
            <a:pPr lvl="0" algn="ctr" latinLnBrk="0"/>
            <a:r>
              <a:rPr lang="zh-CN" altLang="en-US" sz="1000" b="1" dirty="0" smtClean="0">
                <a:solidFill>
                  <a:srgbClr val="000000"/>
                </a:solidFill>
                <a:latin typeface="Microsoft YaHei" panose="020B0503020204020204" pitchFamily="34" charset="-122"/>
                <a:ea typeface="Microsoft YaHei" panose="020B0503020204020204" pitchFamily="34" charset="-122"/>
              </a:rPr>
              <a:t>第</a:t>
            </a:r>
            <a:r>
              <a:rPr lang="en-US" altLang="zh-CN" sz="1000" b="1" dirty="0">
                <a:solidFill>
                  <a:srgbClr val="000000"/>
                </a:solidFill>
                <a:latin typeface="Microsoft YaHei" panose="020B0503020204020204" pitchFamily="34" charset="-122"/>
                <a:ea typeface="Microsoft YaHei" panose="020B0503020204020204" pitchFamily="34" charset="-122"/>
              </a:rPr>
              <a:t>2</a:t>
            </a:r>
            <a:r>
              <a:rPr lang="zh-CN" altLang="en-US" sz="1000" b="1" dirty="0">
                <a:solidFill>
                  <a:srgbClr val="000000"/>
                </a:solidFill>
                <a:latin typeface="Microsoft YaHei" panose="020B0503020204020204" pitchFamily="34" charset="-122"/>
                <a:ea typeface="Microsoft YaHei" panose="020B0503020204020204" pitchFamily="34" charset="-122"/>
              </a:rPr>
              <a:t>次 河南省郑州市</a:t>
            </a:r>
          </a:p>
          <a:p>
            <a:pPr lvl="0" algn="ctr" latinLnBrk="0"/>
            <a:r>
              <a:rPr lang="en-US" altLang="zh-CN" sz="1000" b="1" dirty="0">
                <a:solidFill>
                  <a:srgbClr val="000000"/>
                </a:solidFill>
                <a:latin typeface="Microsoft YaHei" panose="020B0503020204020204" pitchFamily="34" charset="-122"/>
                <a:ea typeface="Microsoft YaHei" panose="020B0503020204020204" pitchFamily="34" charset="-122"/>
              </a:rPr>
              <a:t>2018</a:t>
            </a:r>
            <a:r>
              <a:rPr lang="zh-CN" altLang="en-US" sz="1000" b="1" dirty="0">
                <a:solidFill>
                  <a:srgbClr val="000000"/>
                </a:solidFill>
                <a:latin typeface="Microsoft YaHei" panose="020B0503020204020204" pitchFamily="34" charset="-122"/>
                <a:ea typeface="Microsoft YaHei" panose="020B0503020204020204" pitchFamily="34" charset="-122"/>
              </a:rPr>
              <a:t>年</a:t>
            </a:r>
            <a:r>
              <a:rPr lang="en-US" altLang="zh-CN" sz="1000" b="1" dirty="0">
                <a:solidFill>
                  <a:srgbClr val="000000"/>
                </a:solidFill>
                <a:latin typeface="Microsoft YaHei" panose="020B0503020204020204" pitchFamily="34" charset="-122"/>
                <a:ea typeface="Microsoft YaHei" panose="020B0503020204020204" pitchFamily="34" charset="-122"/>
              </a:rPr>
              <a:t>8</a:t>
            </a:r>
            <a:r>
              <a:rPr lang="zh-CN" altLang="en-US" sz="1000" b="1" dirty="0">
                <a:solidFill>
                  <a:srgbClr val="000000"/>
                </a:solidFill>
                <a:latin typeface="Microsoft YaHei" panose="020B0503020204020204" pitchFamily="34" charset="-122"/>
                <a:ea typeface="Microsoft YaHei" panose="020B0503020204020204" pitchFamily="34" charset="-122"/>
              </a:rPr>
              <a:t>月</a:t>
            </a:r>
            <a:r>
              <a:rPr lang="en-US" altLang="zh-CN" sz="1000" b="1" dirty="0">
                <a:solidFill>
                  <a:srgbClr val="000000"/>
                </a:solidFill>
                <a:latin typeface="Microsoft YaHei" panose="020B0503020204020204" pitchFamily="34" charset="-122"/>
                <a:ea typeface="Microsoft YaHei" panose="020B0503020204020204" pitchFamily="34" charset="-122"/>
              </a:rPr>
              <a:t>16</a:t>
            </a:r>
            <a:r>
              <a:rPr lang="zh-CN" altLang="en-US" sz="1000" b="1" dirty="0">
                <a:solidFill>
                  <a:srgbClr val="000000"/>
                </a:solidFill>
                <a:latin typeface="Microsoft YaHei" panose="020B0503020204020204" pitchFamily="34" charset="-122"/>
                <a:ea typeface="Microsoft YaHei" panose="020B0503020204020204" pitchFamily="34" charset="-122"/>
              </a:rPr>
              <a:t>日发生疫</a:t>
            </a:r>
            <a:r>
              <a:rPr lang="zh-CN" altLang="en-US" sz="1000" b="1" dirty="0" smtClean="0">
                <a:solidFill>
                  <a:srgbClr val="000000"/>
                </a:solidFill>
                <a:latin typeface="Microsoft YaHei" panose="020B0503020204020204" pitchFamily="34" charset="-122"/>
                <a:ea typeface="Microsoft YaHei" panose="020B0503020204020204" pitchFamily="34" charset="-122"/>
              </a:rPr>
              <a:t>情</a:t>
            </a:r>
            <a:endParaRPr lang="en-US" altLang="zh-CN" sz="1000" b="1" dirty="0" smtClean="0">
              <a:solidFill>
                <a:srgbClr val="000000"/>
              </a:solidFill>
              <a:latin typeface="Microsoft YaHei" panose="020B0503020204020204" pitchFamily="34" charset="-122"/>
              <a:ea typeface="Microsoft YaHei" panose="020B0503020204020204" pitchFamily="34" charset="-122"/>
            </a:endParaRPr>
          </a:p>
          <a:p>
            <a:pPr lvl="0" algn="ctr" latinLnBrk="0"/>
            <a:endParaRPr lang="zh-CN" altLang="en-US" sz="500" b="1" dirty="0">
              <a:solidFill>
                <a:srgbClr val="000000"/>
              </a:solidFill>
              <a:latin typeface="Microsoft YaHei" panose="020B0503020204020204" pitchFamily="34" charset="-122"/>
              <a:ea typeface="Microsoft YaHei" panose="020B0503020204020204" pitchFamily="34" charset="-122"/>
            </a:endParaRPr>
          </a:p>
        </p:txBody>
      </p:sp>
      <p:sp>
        <p:nvSpPr>
          <p:cNvPr id="69" name="Google Shape;382;p47"/>
          <p:cNvSpPr txBox="1"/>
          <p:nvPr/>
        </p:nvSpPr>
        <p:spPr>
          <a:xfrm flipH="1">
            <a:off x="6685425" y="5366756"/>
            <a:ext cx="1548000" cy="461665"/>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lvl="0" algn="ctr" latinLnBrk="0"/>
            <a:endParaRPr lang="en-US" altLang="zh-CN" sz="500" b="1" dirty="0" smtClean="0">
              <a:solidFill>
                <a:srgbClr val="000000"/>
              </a:solidFill>
              <a:latin typeface="Microsoft YaHei" panose="020B0503020204020204" pitchFamily="34" charset="-122"/>
              <a:ea typeface="Microsoft YaHei" panose="020B0503020204020204" pitchFamily="34" charset="-122"/>
            </a:endParaRPr>
          </a:p>
          <a:p>
            <a:pPr lvl="0" algn="ctr" latinLnBrk="0"/>
            <a:r>
              <a:rPr lang="zh-CN" altLang="en-US" sz="1000" b="1" dirty="0" smtClean="0">
                <a:solidFill>
                  <a:srgbClr val="000000"/>
                </a:solidFill>
                <a:latin typeface="Microsoft YaHei" panose="020B0503020204020204" pitchFamily="34" charset="-122"/>
                <a:ea typeface="Microsoft YaHei" panose="020B0503020204020204" pitchFamily="34" charset="-122"/>
              </a:rPr>
              <a:t>第</a:t>
            </a:r>
            <a:r>
              <a:rPr lang="en-US" altLang="zh-CN" sz="1000" b="1" dirty="0">
                <a:solidFill>
                  <a:srgbClr val="000000"/>
                </a:solidFill>
                <a:latin typeface="Microsoft YaHei" panose="020B0503020204020204" pitchFamily="34" charset="-122"/>
                <a:ea typeface="Microsoft YaHei" panose="020B0503020204020204" pitchFamily="34" charset="-122"/>
              </a:rPr>
              <a:t>4</a:t>
            </a:r>
            <a:r>
              <a:rPr lang="zh-CN" altLang="en-US" sz="1000" b="1" dirty="0">
                <a:solidFill>
                  <a:srgbClr val="000000"/>
                </a:solidFill>
                <a:latin typeface="Microsoft YaHei" panose="020B0503020204020204" pitchFamily="34" charset="-122"/>
                <a:ea typeface="Microsoft YaHei" panose="020B0503020204020204" pitchFamily="34" charset="-122"/>
              </a:rPr>
              <a:t>次 浙江省温州市</a:t>
            </a:r>
          </a:p>
          <a:p>
            <a:pPr lvl="0" algn="ctr" latinLnBrk="0"/>
            <a:r>
              <a:rPr lang="en-US" altLang="zh-CN" sz="1000" b="1" dirty="0">
                <a:solidFill>
                  <a:srgbClr val="000000"/>
                </a:solidFill>
                <a:latin typeface="Microsoft YaHei" panose="020B0503020204020204" pitchFamily="34" charset="-122"/>
                <a:ea typeface="Microsoft YaHei" panose="020B0503020204020204" pitchFamily="34" charset="-122"/>
              </a:rPr>
              <a:t>2018</a:t>
            </a:r>
            <a:r>
              <a:rPr lang="zh-CN" altLang="en-US" sz="1000" b="1" dirty="0">
                <a:solidFill>
                  <a:srgbClr val="000000"/>
                </a:solidFill>
                <a:latin typeface="Microsoft YaHei" panose="020B0503020204020204" pitchFamily="34" charset="-122"/>
                <a:ea typeface="Microsoft YaHei" panose="020B0503020204020204" pitchFamily="34" charset="-122"/>
              </a:rPr>
              <a:t>年</a:t>
            </a:r>
            <a:r>
              <a:rPr lang="en-US" altLang="zh-CN" sz="1000" b="1" dirty="0">
                <a:solidFill>
                  <a:srgbClr val="000000"/>
                </a:solidFill>
                <a:latin typeface="Microsoft YaHei" panose="020B0503020204020204" pitchFamily="34" charset="-122"/>
                <a:ea typeface="Microsoft YaHei" panose="020B0503020204020204" pitchFamily="34" charset="-122"/>
              </a:rPr>
              <a:t>8</a:t>
            </a:r>
            <a:r>
              <a:rPr lang="zh-CN" altLang="en-US" sz="1000" b="1" dirty="0">
                <a:solidFill>
                  <a:srgbClr val="000000"/>
                </a:solidFill>
                <a:latin typeface="Microsoft YaHei" panose="020B0503020204020204" pitchFamily="34" charset="-122"/>
                <a:ea typeface="Microsoft YaHei" panose="020B0503020204020204" pitchFamily="34" charset="-122"/>
              </a:rPr>
              <a:t>月</a:t>
            </a:r>
            <a:r>
              <a:rPr lang="en-US" altLang="zh-CN" sz="1000" b="1" dirty="0">
                <a:solidFill>
                  <a:srgbClr val="000000"/>
                </a:solidFill>
                <a:latin typeface="Microsoft YaHei" panose="020B0503020204020204" pitchFamily="34" charset="-122"/>
                <a:ea typeface="Microsoft YaHei" panose="020B0503020204020204" pitchFamily="34" charset="-122"/>
              </a:rPr>
              <a:t>23</a:t>
            </a:r>
            <a:r>
              <a:rPr lang="zh-CN" altLang="en-US" sz="1000" b="1" dirty="0">
                <a:solidFill>
                  <a:srgbClr val="000000"/>
                </a:solidFill>
                <a:latin typeface="Microsoft YaHei" panose="020B0503020204020204" pitchFamily="34" charset="-122"/>
                <a:ea typeface="Microsoft YaHei" panose="020B0503020204020204" pitchFamily="34" charset="-122"/>
              </a:rPr>
              <a:t>日发生疫</a:t>
            </a:r>
            <a:r>
              <a:rPr lang="zh-CN" altLang="en-US" sz="1000" b="1" dirty="0" smtClean="0">
                <a:solidFill>
                  <a:srgbClr val="000000"/>
                </a:solidFill>
                <a:latin typeface="Microsoft YaHei" panose="020B0503020204020204" pitchFamily="34" charset="-122"/>
                <a:ea typeface="Microsoft YaHei" panose="020B0503020204020204" pitchFamily="34" charset="-122"/>
              </a:rPr>
              <a:t>情</a:t>
            </a:r>
            <a:endParaRPr lang="en-US" altLang="zh-CN" sz="1000" b="1" dirty="0" smtClean="0">
              <a:solidFill>
                <a:srgbClr val="000000"/>
              </a:solidFill>
              <a:latin typeface="Microsoft YaHei" panose="020B0503020204020204" pitchFamily="34" charset="-122"/>
              <a:ea typeface="Microsoft YaHei" panose="020B0503020204020204" pitchFamily="34" charset="-122"/>
            </a:endParaRPr>
          </a:p>
          <a:p>
            <a:pPr lvl="0" algn="ctr" latinLnBrk="0"/>
            <a:endParaRPr lang="zh-CN" altLang="en-US" sz="500" b="1" dirty="0">
              <a:solidFill>
                <a:srgbClr val="000000"/>
              </a:solidFill>
              <a:latin typeface="Microsoft YaHei" panose="020B0503020204020204" pitchFamily="34" charset="-122"/>
              <a:ea typeface="Microsoft YaHei" panose="020B0503020204020204" pitchFamily="34" charset="-122"/>
            </a:endParaRPr>
          </a:p>
        </p:txBody>
      </p:sp>
      <p:sp>
        <p:nvSpPr>
          <p:cNvPr id="70" name="Google Shape;382;p47"/>
          <p:cNvSpPr txBox="1"/>
          <p:nvPr/>
        </p:nvSpPr>
        <p:spPr>
          <a:xfrm flipH="1">
            <a:off x="6685425" y="5969628"/>
            <a:ext cx="1548000" cy="461665"/>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lvl="0" algn="ctr" latinLnBrk="0"/>
            <a:endParaRPr lang="en-US" altLang="zh-CN" sz="500" b="1" dirty="0" smtClean="0">
              <a:solidFill>
                <a:srgbClr val="000000"/>
              </a:solidFill>
              <a:latin typeface="Microsoft YaHei" panose="020B0503020204020204" pitchFamily="34" charset="-122"/>
              <a:ea typeface="Microsoft YaHei" panose="020B0503020204020204" pitchFamily="34" charset="-122"/>
            </a:endParaRPr>
          </a:p>
          <a:p>
            <a:pPr lvl="0" algn="ctr" latinLnBrk="0"/>
            <a:r>
              <a:rPr lang="zh-CN" altLang="en-US" sz="1000" b="1" dirty="0" smtClean="0">
                <a:solidFill>
                  <a:srgbClr val="000000"/>
                </a:solidFill>
                <a:latin typeface="Microsoft YaHei" panose="020B0503020204020204" pitchFamily="34" charset="-122"/>
                <a:ea typeface="Microsoft YaHei" panose="020B0503020204020204" pitchFamily="34" charset="-122"/>
              </a:rPr>
              <a:t>第</a:t>
            </a:r>
            <a:r>
              <a:rPr lang="en-US" altLang="zh-CN" sz="1000" b="1" dirty="0">
                <a:solidFill>
                  <a:srgbClr val="000000"/>
                </a:solidFill>
                <a:latin typeface="Microsoft YaHei" panose="020B0503020204020204" pitchFamily="34" charset="-122"/>
                <a:ea typeface="Microsoft YaHei" panose="020B0503020204020204" pitchFamily="34" charset="-122"/>
              </a:rPr>
              <a:t>5</a:t>
            </a:r>
            <a:r>
              <a:rPr lang="zh-CN" altLang="en-US" sz="1000" b="1" dirty="0">
                <a:solidFill>
                  <a:srgbClr val="000000"/>
                </a:solidFill>
                <a:latin typeface="Microsoft YaHei" panose="020B0503020204020204" pitchFamily="34" charset="-122"/>
                <a:ea typeface="Microsoft YaHei" panose="020B0503020204020204" pitchFamily="34" charset="-122"/>
              </a:rPr>
              <a:t>次 安徽省芜湖市</a:t>
            </a:r>
          </a:p>
          <a:p>
            <a:pPr lvl="0" algn="ctr" latinLnBrk="0"/>
            <a:r>
              <a:rPr lang="en-US" altLang="zh-CN" sz="1000" b="1" dirty="0">
                <a:solidFill>
                  <a:srgbClr val="000000"/>
                </a:solidFill>
                <a:latin typeface="Microsoft YaHei" panose="020B0503020204020204" pitchFamily="34" charset="-122"/>
                <a:ea typeface="Microsoft YaHei" panose="020B0503020204020204" pitchFamily="34" charset="-122"/>
              </a:rPr>
              <a:t>2018</a:t>
            </a:r>
            <a:r>
              <a:rPr lang="zh-CN" altLang="en-US" sz="1000" b="1" dirty="0">
                <a:solidFill>
                  <a:srgbClr val="000000"/>
                </a:solidFill>
                <a:latin typeface="Microsoft YaHei" panose="020B0503020204020204" pitchFamily="34" charset="-122"/>
                <a:ea typeface="Microsoft YaHei" panose="020B0503020204020204" pitchFamily="34" charset="-122"/>
              </a:rPr>
              <a:t>年</a:t>
            </a:r>
            <a:r>
              <a:rPr lang="en-US" altLang="zh-CN" sz="1000" b="1" dirty="0">
                <a:solidFill>
                  <a:srgbClr val="000000"/>
                </a:solidFill>
                <a:latin typeface="Microsoft YaHei" panose="020B0503020204020204" pitchFamily="34" charset="-122"/>
                <a:ea typeface="Microsoft YaHei" panose="020B0503020204020204" pitchFamily="34" charset="-122"/>
              </a:rPr>
              <a:t>8</a:t>
            </a:r>
            <a:r>
              <a:rPr lang="zh-CN" altLang="en-US" sz="1000" b="1" dirty="0">
                <a:solidFill>
                  <a:srgbClr val="000000"/>
                </a:solidFill>
                <a:latin typeface="Microsoft YaHei" panose="020B0503020204020204" pitchFamily="34" charset="-122"/>
                <a:ea typeface="Microsoft YaHei" panose="020B0503020204020204" pitchFamily="34" charset="-122"/>
              </a:rPr>
              <a:t>月</a:t>
            </a:r>
            <a:r>
              <a:rPr lang="en-US" altLang="zh-CN" sz="1000" b="1" dirty="0">
                <a:solidFill>
                  <a:srgbClr val="000000"/>
                </a:solidFill>
                <a:latin typeface="Microsoft YaHei" panose="020B0503020204020204" pitchFamily="34" charset="-122"/>
                <a:ea typeface="Microsoft YaHei" panose="020B0503020204020204" pitchFamily="34" charset="-122"/>
              </a:rPr>
              <a:t>30</a:t>
            </a:r>
            <a:r>
              <a:rPr lang="zh-CN" altLang="en-US" sz="1000" b="1" dirty="0">
                <a:solidFill>
                  <a:srgbClr val="000000"/>
                </a:solidFill>
                <a:latin typeface="Microsoft YaHei" panose="020B0503020204020204" pitchFamily="34" charset="-122"/>
                <a:ea typeface="Microsoft YaHei" panose="020B0503020204020204" pitchFamily="34" charset="-122"/>
              </a:rPr>
              <a:t>日发生疫</a:t>
            </a:r>
            <a:r>
              <a:rPr lang="zh-CN" altLang="en-US" sz="1000" b="1" dirty="0" smtClean="0">
                <a:solidFill>
                  <a:srgbClr val="000000"/>
                </a:solidFill>
                <a:latin typeface="Microsoft YaHei" panose="020B0503020204020204" pitchFamily="34" charset="-122"/>
                <a:ea typeface="Microsoft YaHei" panose="020B0503020204020204" pitchFamily="34" charset="-122"/>
              </a:rPr>
              <a:t>情</a:t>
            </a:r>
            <a:endParaRPr lang="en-US" altLang="zh-CN" sz="1000" b="1" dirty="0" smtClean="0">
              <a:solidFill>
                <a:srgbClr val="000000"/>
              </a:solidFill>
              <a:latin typeface="Microsoft YaHei" panose="020B0503020204020204" pitchFamily="34" charset="-122"/>
              <a:ea typeface="Microsoft YaHei" panose="020B0503020204020204" pitchFamily="34" charset="-122"/>
            </a:endParaRPr>
          </a:p>
          <a:p>
            <a:pPr lvl="0" algn="ctr" latinLnBrk="0"/>
            <a:endParaRPr lang="zh-CN" altLang="en-US" sz="500" b="1"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55779306"/>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7</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2</a:t>
            </a:r>
            <a:r>
              <a:rPr lang="en-US" altLang="ko-KR" sz="2700" b="1" dirty="0" smtClean="0">
                <a:solidFill>
                  <a:schemeClr val="bg1"/>
                </a:solidFill>
                <a:latin typeface="Microsoft YaHei" panose="020B0503020204020204" pitchFamily="34" charset="-122"/>
                <a:ea typeface="Microsoft YaHei" panose="020B0503020204020204" pitchFamily="34" charset="-122"/>
              </a:rPr>
              <a:t>) </a:t>
            </a:r>
            <a:r>
              <a:rPr lang="en-US" altLang="ko-KR" sz="2700" b="1" dirty="0">
                <a:solidFill>
                  <a:schemeClr val="bg1"/>
                </a:solidFill>
                <a:latin typeface="Microsoft YaHei" panose="020B0503020204020204" pitchFamily="34" charset="-122"/>
                <a:ea typeface="Microsoft YaHei" panose="020B0503020204020204" pitchFamily="34" charset="-122"/>
              </a:rPr>
              <a:t>ASFV</a:t>
            </a:r>
            <a:r>
              <a:rPr lang="ko-KR" altLang="en-US" sz="2700" b="1" dirty="0">
                <a:solidFill>
                  <a:schemeClr val="bg1"/>
                </a:solidFill>
                <a:latin typeface="Microsoft YaHei" panose="020B0503020204020204" pitchFamily="34" charset="-122"/>
                <a:ea typeface="HY견고딕" panose="02030600000101010101" pitchFamily="18" charset="-127"/>
              </a:rPr>
              <a:t> </a:t>
            </a:r>
            <a:r>
              <a:rPr lang="zh-CN" altLang="en-US" sz="2700" b="1" dirty="0">
                <a:solidFill>
                  <a:schemeClr val="bg1"/>
                </a:solidFill>
                <a:latin typeface="Microsoft YaHei" panose="020B0503020204020204" pitchFamily="34" charset="-122"/>
                <a:ea typeface="Microsoft YaHei" panose="020B0503020204020204" pitchFamily="34" charset="-122"/>
              </a:rPr>
              <a:t>存活时间</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graphicFrame>
        <p:nvGraphicFramePr>
          <p:cNvPr id="10" name="표 9"/>
          <p:cNvGraphicFramePr>
            <a:graphicFrameLocks noGrp="1"/>
          </p:cNvGraphicFramePr>
          <p:nvPr>
            <p:extLst>
              <p:ext uri="{D42A27DB-BD31-4B8C-83A1-F6EECF244321}">
                <p14:modId xmlns:p14="http://schemas.microsoft.com/office/powerpoint/2010/main" val="2156739234"/>
              </p:ext>
            </p:extLst>
          </p:nvPr>
        </p:nvGraphicFramePr>
        <p:xfrm>
          <a:off x="457200" y="2151856"/>
          <a:ext cx="8229600" cy="3581400"/>
        </p:xfrm>
        <a:graphic>
          <a:graphicData uri="http://schemas.openxmlformats.org/drawingml/2006/table">
            <a:tbl>
              <a:tblPr/>
              <a:tblGrid>
                <a:gridCol w="2530624">
                  <a:extLst>
                    <a:ext uri="{9D8B030D-6E8A-4147-A177-3AD203B41FA5}">
                      <a16:colId xmlns:a16="http://schemas.microsoft.com/office/drawing/2014/main" xmlns="" val="20000"/>
                    </a:ext>
                  </a:extLst>
                </a:gridCol>
                <a:gridCol w="1512168">
                  <a:extLst>
                    <a:ext uri="{9D8B030D-6E8A-4147-A177-3AD203B41FA5}">
                      <a16:colId xmlns:a16="http://schemas.microsoft.com/office/drawing/2014/main" xmlns="" val="20001"/>
                    </a:ext>
                  </a:extLst>
                </a:gridCol>
                <a:gridCol w="2664296">
                  <a:extLst>
                    <a:ext uri="{9D8B030D-6E8A-4147-A177-3AD203B41FA5}">
                      <a16:colId xmlns:a16="http://schemas.microsoft.com/office/drawing/2014/main" xmlns="" val="20002"/>
                    </a:ext>
                  </a:extLst>
                </a:gridCol>
                <a:gridCol w="1522512">
                  <a:extLst>
                    <a:ext uri="{9D8B030D-6E8A-4147-A177-3AD203B41FA5}">
                      <a16:colId xmlns:a16="http://schemas.microsoft.com/office/drawing/2014/main" xmlns="" val="20003"/>
                    </a:ext>
                  </a:extLst>
                </a:gridCol>
              </a:tblGrid>
              <a:tr h="409575">
                <a:tc>
                  <a:txBody>
                    <a:bodyPr/>
                    <a:lstStyle/>
                    <a:p>
                      <a:pPr algn="ctr" latinLnBrk="0">
                        <a:spcAft>
                          <a:spcPts val="0"/>
                        </a:spcAft>
                      </a:pPr>
                      <a:r>
                        <a:rPr lang="ko-KR" sz="1400" b="1" kern="0" spc="0" dirty="0">
                          <a:solidFill>
                            <a:srgbClr val="000000"/>
                          </a:solidFill>
                          <a:effectLst/>
                          <a:latin typeface="Microsoft YaHei" pitchFamily="34" charset="-122"/>
                          <a:ea typeface="Microsoft YaHei" pitchFamily="34" charset="-122"/>
                          <a:cs typeface="+mn-cs"/>
                        </a:rPr>
                        <a:t>分类</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sz="1400" b="1" kern="0" spc="0" dirty="0">
                          <a:solidFill>
                            <a:srgbClr val="000000"/>
                          </a:solidFill>
                          <a:effectLst/>
                          <a:latin typeface="Microsoft YaHei" pitchFamily="34" charset="-122"/>
                          <a:ea typeface="Microsoft YaHei" pitchFamily="34" charset="-122"/>
                          <a:cs typeface="+mn-cs"/>
                        </a:rPr>
                        <a:t>ASFV </a:t>
                      </a:r>
                      <a:r>
                        <a:rPr lang="ko-KR" altLang="en-US" sz="1400" b="1" kern="0" spc="0" dirty="0" err="1">
                          <a:solidFill>
                            <a:srgbClr val="000000"/>
                          </a:solidFill>
                          <a:effectLst/>
                          <a:latin typeface="Microsoft YaHei" pitchFamily="34" charset="-122"/>
                          <a:ea typeface="Microsoft YaHei" pitchFamily="34" charset="-122"/>
                          <a:cs typeface="+mn-cs"/>
                        </a:rPr>
                        <a:t>存活时间</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algn="ctr" latinLnBrk="0">
                        <a:spcAft>
                          <a:spcPts val="0"/>
                        </a:spcAft>
                      </a:pPr>
                      <a:r>
                        <a:rPr lang="ko-KR" sz="1400" b="1" kern="0" spc="0" dirty="0">
                          <a:solidFill>
                            <a:srgbClr val="000000"/>
                          </a:solidFill>
                          <a:effectLst/>
                          <a:latin typeface="Microsoft YaHei" pitchFamily="34" charset="-122"/>
                          <a:ea typeface="Microsoft YaHei" pitchFamily="34" charset="-122"/>
                          <a:cs typeface="+mn-cs"/>
                        </a:rPr>
                        <a:t>分类</a:t>
                      </a: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r>
                        <a:rPr lang="en-US" sz="1400" b="1" kern="0" spc="0" dirty="0">
                          <a:solidFill>
                            <a:srgbClr val="000000"/>
                          </a:solidFill>
                          <a:effectLst/>
                          <a:latin typeface="Microsoft YaHei" pitchFamily="34" charset="-122"/>
                          <a:ea typeface="Microsoft YaHei" pitchFamily="34" charset="-122"/>
                          <a:cs typeface="+mn-cs"/>
                        </a:rPr>
                        <a:t>ASFV </a:t>
                      </a:r>
                      <a:r>
                        <a:rPr lang="ko-KR" altLang="en-US" sz="1400" b="1" kern="0" spc="0" dirty="0" err="1">
                          <a:solidFill>
                            <a:srgbClr val="000000"/>
                          </a:solidFill>
                          <a:effectLst/>
                          <a:latin typeface="Microsoft YaHei" pitchFamily="34" charset="-122"/>
                          <a:ea typeface="Microsoft YaHei" pitchFamily="34" charset="-122"/>
                          <a:cs typeface="+mn-cs"/>
                        </a:rPr>
                        <a:t>存活时间</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714375">
                <a:tc>
                  <a:txBody>
                    <a:bodyPr/>
                    <a:lstStyle/>
                    <a:p>
                      <a:pPr algn="ctr" latinLnBrk="0">
                        <a:spcAft>
                          <a:spcPts val="0"/>
                        </a:spcAft>
                      </a:pPr>
                      <a:r>
                        <a:rPr lang="ko-KR" altLang="ko-KR" sz="1400" b="1" kern="0" spc="0" dirty="0" err="1">
                          <a:solidFill>
                            <a:srgbClr val="000000"/>
                          </a:solidFill>
                          <a:effectLst/>
                          <a:latin typeface="Microsoft YaHei" pitchFamily="34" charset="-122"/>
                          <a:ea typeface="Microsoft YaHei" pitchFamily="34" charset="-122"/>
                          <a:cs typeface="+mn-cs"/>
                        </a:rPr>
                        <a:t>带骨或无骨</a:t>
                      </a:r>
                      <a:r>
                        <a:rPr lang="zh-CN" altLang="en-US" sz="1400" b="1" kern="0" spc="0" dirty="0">
                          <a:solidFill>
                            <a:srgbClr val="000000"/>
                          </a:solidFill>
                          <a:effectLst/>
                          <a:latin typeface="Microsoft YaHei" pitchFamily="34" charset="-122"/>
                          <a:ea typeface="Microsoft YaHei" pitchFamily="34" charset="-122"/>
                          <a:cs typeface="+mn-cs"/>
                        </a:rPr>
                        <a:t>的肉</a:t>
                      </a:r>
                      <a:endParaRPr lang="ko-KR" altLang="ko-KR" sz="1400" b="1" kern="0" spc="0" dirty="0">
                        <a:solidFill>
                          <a:srgbClr val="000000"/>
                        </a:solidFill>
                        <a:effectLst/>
                        <a:latin typeface="Microsoft YaHei" pitchFamily="34" charset="-122"/>
                        <a:ea typeface="Microsoft YaHei" pitchFamily="34" charset="-122"/>
                        <a:cs typeface="+mn-cs"/>
                      </a:endParaRPr>
                    </a:p>
                    <a:p>
                      <a:pPr algn="ctr" latinLnBrk="0">
                        <a:spcAft>
                          <a:spcPts val="0"/>
                        </a:spcAft>
                      </a:pPr>
                      <a:r>
                        <a:rPr lang="ko-KR" altLang="ko-KR" sz="1400" b="1" kern="0" spc="0" dirty="0" err="1">
                          <a:solidFill>
                            <a:srgbClr val="000000"/>
                          </a:solidFill>
                          <a:effectLst/>
                          <a:latin typeface="Microsoft YaHei" pitchFamily="34" charset="-122"/>
                          <a:ea typeface="Microsoft YaHei" pitchFamily="34" charset="-122"/>
                          <a:cs typeface="+mn-cs"/>
                        </a:rPr>
                        <a:t>肉末</a:t>
                      </a:r>
                      <a:endParaRPr lang="ko-KR" altLang="ko-KR" sz="1400" b="1" kern="0" spc="0" dirty="0">
                        <a:solidFill>
                          <a:srgbClr val="000000"/>
                        </a:solidFill>
                        <a:effectLst/>
                        <a:latin typeface="Microsoft YaHei" pitchFamily="34" charset="-122"/>
                        <a:ea typeface="Microsoft YaHei" pitchFamily="34" charset="-122"/>
                        <a:cs typeface="+mn-cs"/>
                      </a:endParaRP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150</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内脏</a:t>
                      </a: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105</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09575">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盐腌肉</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182</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algn="ctr" latinLnBrk="0">
                        <a:spcAft>
                          <a:spcPts val="0"/>
                        </a:spcAft>
                      </a:pPr>
                      <a:r>
                        <a:rPr lang="en-US" altLang="ko-KR" sz="1400" b="1" kern="0" spc="0" dirty="0">
                          <a:solidFill>
                            <a:srgbClr val="000000"/>
                          </a:solidFill>
                          <a:effectLst/>
                          <a:latin typeface="Microsoft YaHei" pitchFamily="34" charset="-122"/>
                          <a:ea typeface="Microsoft YaHei" pitchFamily="34" charset="-122"/>
                          <a:cs typeface="+mn-cs"/>
                        </a:rPr>
                        <a:t>(</a:t>
                      </a:r>
                      <a:r>
                        <a:rPr lang="ko-KR" altLang="ko-KR" sz="1400" b="1" kern="0" spc="0" dirty="0">
                          <a:solidFill>
                            <a:srgbClr val="000000"/>
                          </a:solidFill>
                          <a:effectLst/>
                          <a:latin typeface="Microsoft YaHei" pitchFamily="34" charset="-122"/>
                          <a:ea typeface="Microsoft YaHei" pitchFamily="34" charset="-122"/>
                          <a:cs typeface="+mn-cs"/>
                        </a:rPr>
                        <a:t>干燥</a:t>
                      </a:r>
                      <a:r>
                        <a:rPr lang="en-US" altLang="ko-KR" sz="1400" b="1" kern="0" spc="0" dirty="0">
                          <a:solidFill>
                            <a:srgbClr val="000000"/>
                          </a:solidFill>
                          <a:effectLst/>
                          <a:latin typeface="Microsoft YaHei" pitchFamily="34" charset="-122"/>
                          <a:ea typeface="Microsoft YaHei" pitchFamily="34" charset="-122"/>
                          <a:cs typeface="+mn-cs"/>
                        </a:rPr>
                        <a:t>) </a:t>
                      </a:r>
                      <a:r>
                        <a:rPr lang="ko-KR" altLang="ko-KR" sz="1400" b="1" kern="0" spc="0" dirty="0">
                          <a:solidFill>
                            <a:srgbClr val="000000"/>
                          </a:solidFill>
                          <a:effectLst/>
                          <a:latin typeface="Microsoft YaHei" pitchFamily="34" charset="-122"/>
                          <a:ea typeface="Microsoft YaHei" pitchFamily="34" charset="-122"/>
                          <a:cs typeface="+mn-cs"/>
                        </a:rPr>
                        <a:t>皮</a:t>
                      </a:r>
                      <a:r>
                        <a:rPr lang="en-US" altLang="ko-KR" sz="1400" b="1" kern="0" spc="0" dirty="0">
                          <a:solidFill>
                            <a:srgbClr val="000000"/>
                          </a:solidFill>
                          <a:effectLst/>
                          <a:latin typeface="Microsoft YaHei" pitchFamily="34" charset="-122"/>
                          <a:ea typeface="Microsoft YaHei" pitchFamily="34" charset="-122"/>
                          <a:cs typeface="+mn-cs"/>
                        </a:rPr>
                        <a:t> / </a:t>
                      </a:r>
                      <a:r>
                        <a:rPr lang="ko-KR" altLang="ko-KR" sz="1400" b="1" kern="0" spc="0" dirty="0">
                          <a:solidFill>
                            <a:srgbClr val="000000"/>
                          </a:solidFill>
                          <a:effectLst/>
                          <a:latin typeface="Microsoft YaHei" pitchFamily="34" charset="-122"/>
                          <a:ea typeface="Microsoft YaHei" pitchFamily="34" charset="-122"/>
                          <a:cs typeface="+mn-cs"/>
                        </a:rPr>
                        <a:t>脂肪</a:t>
                      </a: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300</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09575">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熟肉（</a:t>
                      </a:r>
                      <a:r>
                        <a:rPr lang="en-US" altLang="ko-KR" sz="1400" b="1" kern="0" spc="0" dirty="0">
                          <a:solidFill>
                            <a:srgbClr val="000000"/>
                          </a:solidFill>
                          <a:effectLst/>
                          <a:latin typeface="Microsoft YaHei" pitchFamily="34" charset="-122"/>
                          <a:ea typeface="Microsoft YaHei" pitchFamily="34" charset="-122"/>
                          <a:cs typeface="+mn-cs"/>
                        </a:rPr>
                        <a:t>70℃</a:t>
                      </a:r>
                      <a:r>
                        <a:rPr lang="ko-KR" altLang="ko-KR" sz="1400" b="1" kern="0" spc="0" dirty="0">
                          <a:solidFill>
                            <a:srgbClr val="000000"/>
                          </a:solidFill>
                          <a:effectLst/>
                          <a:latin typeface="Microsoft YaHei" pitchFamily="34" charset="-122"/>
                          <a:ea typeface="Microsoft YaHei" pitchFamily="34" charset="-122"/>
                          <a:cs typeface="+mn-cs"/>
                        </a:rPr>
                        <a:t>，</a:t>
                      </a:r>
                      <a:r>
                        <a:rPr lang="en-US" altLang="ko-KR" sz="1400" b="1" kern="0" spc="0" dirty="0">
                          <a:solidFill>
                            <a:srgbClr val="000000"/>
                          </a:solidFill>
                          <a:effectLst/>
                          <a:latin typeface="Microsoft YaHei" pitchFamily="34" charset="-122"/>
                          <a:ea typeface="Microsoft YaHei" pitchFamily="34" charset="-122"/>
                          <a:cs typeface="+mn-cs"/>
                        </a:rPr>
                        <a:t>30</a:t>
                      </a:r>
                      <a:r>
                        <a:rPr lang="ko-KR" altLang="ko-KR" sz="1400" b="1" kern="0" spc="0" dirty="0">
                          <a:solidFill>
                            <a:srgbClr val="000000"/>
                          </a:solidFill>
                          <a:effectLst/>
                          <a:latin typeface="Microsoft YaHei" pitchFamily="34" charset="-122"/>
                          <a:ea typeface="Microsoft YaHei" pitchFamily="34" charset="-122"/>
                          <a:cs typeface="+mn-cs"/>
                        </a:rPr>
                        <a:t>分钟）</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0</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algn="ctr" latinLnBrk="0">
                        <a:spcAft>
                          <a:spcPts val="0"/>
                        </a:spcAft>
                      </a:pPr>
                      <a:r>
                        <a:rPr lang="en-US" altLang="ko-KR" sz="1400" b="1" kern="0" spc="0" dirty="0">
                          <a:solidFill>
                            <a:srgbClr val="000000"/>
                          </a:solidFill>
                          <a:effectLst/>
                          <a:latin typeface="Microsoft YaHei" pitchFamily="34" charset="-122"/>
                          <a:ea typeface="Microsoft YaHei" pitchFamily="34" charset="-122"/>
                          <a:cs typeface="+mn-cs"/>
                        </a:rPr>
                        <a:t>4℃</a:t>
                      </a:r>
                      <a:r>
                        <a:rPr lang="ko-KR" altLang="ko-KR" sz="1400" b="1" kern="0" spc="0" dirty="0">
                          <a:solidFill>
                            <a:srgbClr val="000000"/>
                          </a:solidFill>
                          <a:effectLst/>
                          <a:latin typeface="Microsoft YaHei" pitchFamily="34" charset="-122"/>
                          <a:ea typeface="Microsoft YaHei" pitchFamily="34" charset="-122"/>
                          <a:cs typeface="+mn-cs"/>
                        </a:rPr>
                        <a:t>保管血液</a:t>
                      </a: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18</a:t>
                      </a:r>
                      <a:r>
                        <a:rPr lang="zh-CN" altLang="en-US" sz="1400" b="1" kern="0" spc="0" dirty="0">
                          <a:solidFill>
                            <a:srgbClr val="000000"/>
                          </a:solidFill>
                          <a:effectLst/>
                          <a:latin typeface="Microsoft YaHei" pitchFamily="34" charset="-122"/>
                          <a:ea typeface="Microsoft YaHei" pitchFamily="34" charset="-122"/>
                          <a:cs typeface="+mn-cs"/>
                        </a:rPr>
                        <a:t>个月</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09575">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肉干</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300</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室温排泄物</a:t>
                      </a: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11</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09575">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熏制去骨肉</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30</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腐败血液</a:t>
                      </a: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15</a:t>
                      </a:r>
                      <a:r>
                        <a:rPr lang="zh-CN" altLang="en-US" sz="1400" b="1" kern="0" spc="0" dirty="0">
                          <a:solidFill>
                            <a:srgbClr val="000000"/>
                          </a:solidFill>
                          <a:effectLst/>
                          <a:latin typeface="Microsoft YaHei" pitchFamily="34" charset="-122"/>
                          <a:ea typeface="Microsoft YaHei" pitchFamily="34" charset="-122"/>
                          <a:cs typeface="+mn-cs"/>
                        </a:rPr>
                        <a:t>周</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409575">
                <a:tc>
                  <a:txBody>
                    <a:bodyPr/>
                    <a:lstStyle/>
                    <a:p>
                      <a:pPr algn="ctr" latinLnBrk="0">
                        <a:spcAft>
                          <a:spcPts val="0"/>
                        </a:spcAft>
                      </a:pPr>
                      <a:r>
                        <a:rPr lang="ko-KR" altLang="ko-KR" sz="1400" b="1" kern="0" spc="0" dirty="0">
                          <a:solidFill>
                            <a:srgbClr val="000000"/>
                          </a:solidFill>
                          <a:effectLst/>
                          <a:latin typeface="Microsoft YaHei" pitchFamily="34" charset="-122"/>
                          <a:ea typeface="Microsoft YaHei" pitchFamily="34" charset="-122"/>
                          <a:cs typeface="+mn-cs"/>
                        </a:rPr>
                        <a:t>冷冻肉</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1,000</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algn="ctr" latinLnBrk="0">
                        <a:spcAft>
                          <a:spcPts val="0"/>
                        </a:spcAft>
                      </a:pPr>
                      <a:r>
                        <a:rPr lang="ko-KR" altLang="ko-KR" sz="1400" b="1" kern="0" spc="0" dirty="0" err="1">
                          <a:solidFill>
                            <a:srgbClr val="000000"/>
                          </a:solidFill>
                          <a:effectLst/>
                          <a:latin typeface="Microsoft YaHei" pitchFamily="34" charset="-122"/>
                          <a:ea typeface="Microsoft YaHei" pitchFamily="34" charset="-122"/>
                          <a:cs typeface="+mn-cs"/>
                        </a:rPr>
                        <a:t>被污染的猪圈</a:t>
                      </a:r>
                      <a:endParaRPr lang="ko-KR" altLang="ko-KR" sz="1400" b="1" kern="0" spc="0" dirty="0">
                        <a:solidFill>
                          <a:srgbClr val="000000"/>
                        </a:solidFill>
                        <a:effectLst/>
                        <a:latin typeface="Microsoft YaHei" pitchFamily="34" charset="-122"/>
                        <a:ea typeface="Microsoft YaHei" pitchFamily="34" charset="-122"/>
                        <a:cs typeface="+mn-cs"/>
                      </a:endParaRP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a:t>
                      </a:r>
                      <a:r>
                        <a:rPr lang="zh-CN" altLang="en-US" sz="1400" b="1" kern="0" spc="0" dirty="0">
                          <a:solidFill>
                            <a:srgbClr val="000000"/>
                          </a:solidFill>
                          <a:effectLst/>
                          <a:latin typeface="Microsoft YaHei" pitchFamily="34" charset="-122"/>
                          <a:ea typeface="Microsoft YaHei" pitchFamily="34" charset="-122"/>
                          <a:cs typeface="+mn-cs"/>
                        </a:rPr>
                        <a:t>个月</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409575">
                <a:tc>
                  <a:txBody>
                    <a:bodyPr/>
                    <a:lstStyle/>
                    <a:p>
                      <a:pPr algn="ctr" latinLnBrk="0">
                        <a:spcAft>
                          <a:spcPts val="0"/>
                        </a:spcAft>
                      </a:pPr>
                      <a:r>
                        <a:rPr lang="ko-KR" altLang="ko-KR" sz="1400" b="1" kern="0" spc="0" dirty="0" err="1">
                          <a:solidFill>
                            <a:srgbClr val="000000"/>
                          </a:solidFill>
                          <a:effectLst/>
                          <a:latin typeface="Microsoft YaHei" pitchFamily="34" charset="-122"/>
                          <a:ea typeface="Microsoft YaHei" pitchFamily="34" charset="-122"/>
                          <a:cs typeface="+mn-cs"/>
                        </a:rPr>
                        <a:t>冷藏肉</a:t>
                      </a:r>
                      <a:endParaRPr lang="ko-KR" altLang="ko-KR" sz="1400" b="1" kern="0" spc="0" dirty="0">
                        <a:solidFill>
                          <a:srgbClr val="000000"/>
                        </a:solidFill>
                        <a:effectLst/>
                        <a:latin typeface="Microsoft YaHei" pitchFamily="34" charset="-122"/>
                        <a:ea typeface="Microsoft YaHei" pitchFamily="34" charset="-122"/>
                        <a:cs typeface="+mn-cs"/>
                      </a:endParaRP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latin typeface="Microsoft YaHei" pitchFamily="34" charset="-122"/>
                          <a:ea typeface="Microsoft YaHei" pitchFamily="34" charset="-122"/>
                          <a:cs typeface="+mn-cs"/>
                        </a:rPr>
                        <a:t>110</a:t>
                      </a:r>
                      <a:r>
                        <a:rPr lang="zh-CN" altLang="en-US" sz="1400" b="1" kern="0" spc="0" dirty="0">
                          <a:solidFill>
                            <a:srgbClr val="000000"/>
                          </a:solidFill>
                          <a:effectLst/>
                          <a:latin typeface="Microsoft YaHei" pitchFamily="34" charset="-122"/>
                          <a:ea typeface="Microsoft YaHei" pitchFamily="34" charset="-122"/>
                          <a:cs typeface="+mn-cs"/>
                        </a:rPr>
                        <a:t>天</a:t>
                      </a: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endParaRPr lang="ko-KR" altLang="en-US" sz="1400" b="1" kern="0" spc="0" dirty="0">
                        <a:solidFill>
                          <a:srgbClr val="000000"/>
                        </a:solidFill>
                        <a:effectLst/>
                        <a:latin typeface="Microsoft YaHei" pitchFamily="34" charset="-122"/>
                        <a:ea typeface="Microsoft YaHei" pitchFamily="34" charset="-122"/>
                        <a:cs typeface="+mn-cs"/>
                      </a:endParaRPr>
                    </a:p>
                  </a:txBody>
                  <a:tcPr marL="64770" marR="64770" marT="17907" marB="17907"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
        <p:nvSpPr>
          <p:cNvPr id="21" name="TextBox 3"/>
          <p:cNvSpPr txBox="1">
            <a:spLocks noChangeArrowheads="1"/>
          </p:cNvSpPr>
          <p:nvPr/>
        </p:nvSpPr>
        <p:spPr bwMode="auto">
          <a:xfrm>
            <a:off x="349495" y="5795739"/>
            <a:ext cx="85689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ea typeface="맑은 고딕" pitchFamily="50" charset="-127"/>
              </a:defRPr>
            </a:lvl1pPr>
            <a:lvl2pPr>
              <a:defRPr sz="2800">
                <a:solidFill>
                  <a:schemeClr val="tx1"/>
                </a:solidFill>
                <a:latin typeface="Arial" charset="0"/>
                <a:ea typeface="맑은 고딕" pitchFamily="50" charset="-127"/>
              </a:defRPr>
            </a:lvl2pPr>
            <a:lvl3pPr>
              <a:defRPr sz="2400">
                <a:solidFill>
                  <a:schemeClr val="tx1"/>
                </a:solidFill>
                <a:latin typeface="Arial" charset="0"/>
                <a:ea typeface="맑은 고딕" pitchFamily="50" charset="-127"/>
              </a:defRPr>
            </a:lvl3pPr>
            <a:lvl4pPr>
              <a:defRPr sz="2000">
                <a:solidFill>
                  <a:schemeClr val="tx1"/>
                </a:solidFill>
                <a:latin typeface="Arial" charset="0"/>
                <a:ea typeface="맑은 고딕" pitchFamily="50" charset="-127"/>
              </a:defRPr>
            </a:lvl4pPr>
            <a:lvl5pPr>
              <a:defRPr sz="2000">
                <a:solidFill>
                  <a:schemeClr val="tx1"/>
                </a:solidFill>
                <a:latin typeface="Arial" charset="0"/>
                <a:ea typeface="맑은 고딕" pitchFamily="50" charset="-127"/>
              </a:defRPr>
            </a:lvl5pPr>
            <a:lvl6pPr eaLnBrk="0" hangingPunct="0">
              <a:defRPr sz="2000">
                <a:solidFill>
                  <a:schemeClr val="tx1"/>
                </a:solidFill>
                <a:latin typeface="Arial" charset="0"/>
                <a:ea typeface="맑은 고딕" pitchFamily="50" charset="-127"/>
              </a:defRPr>
            </a:lvl6pPr>
            <a:lvl7pPr eaLnBrk="0" hangingPunct="0">
              <a:defRPr sz="2000">
                <a:solidFill>
                  <a:schemeClr val="tx1"/>
                </a:solidFill>
                <a:latin typeface="Arial" charset="0"/>
                <a:ea typeface="맑은 고딕" pitchFamily="50" charset="-127"/>
              </a:defRPr>
            </a:lvl7pPr>
            <a:lvl8pPr eaLnBrk="0" hangingPunct="0">
              <a:defRPr sz="2000">
                <a:solidFill>
                  <a:schemeClr val="tx1"/>
                </a:solidFill>
                <a:latin typeface="Arial" charset="0"/>
                <a:ea typeface="맑은 고딕" pitchFamily="50" charset="-127"/>
              </a:defRPr>
            </a:lvl8pPr>
            <a:lvl9pPr eaLnBrk="0" hangingPunct="0">
              <a:defRPr sz="2000">
                <a:solidFill>
                  <a:schemeClr val="tx1"/>
                </a:solidFill>
                <a:latin typeface="Arial" charset="0"/>
                <a:ea typeface="맑은 고딕" pitchFamily="50" charset="-127"/>
              </a:defRPr>
            </a:lvl9pPr>
          </a:lstStyle>
          <a:p>
            <a:pPr latinLnBrk="0"/>
            <a:r>
              <a:rPr lang="zh-CN" altLang="en-US" sz="1400" kern="0" dirty="0">
                <a:solidFill>
                  <a:srgbClr val="000000"/>
                </a:solidFill>
                <a:latin typeface="Microsoft YaHei" pitchFamily="34" charset="-122"/>
                <a:ea typeface="Microsoft YaHei" pitchFamily="34" charset="-122"/>
              </a:rPr>
              <a:t>*</a:t>
            </a:r>
            <a:r>
              <a:rPr lang="ko-KR" altLang="ko-KR" sz="1400" kern="0" dirty="0">
                <a:solidFill>
                  <a:srgbClr val="000000"/>
                </a:solidFill>
                <a:latin typeface="Microsoft YaHei" pitchFamily="34" charset="-122"/>
                <a:ea typeface="Microsoft YaHei" pitchFamily="34" charset="-122"/>
              </a:rPr>
              <a:t>上述</a:t>
            </a:r>
            <a:r>
              <a:rPr lang="en-US" altLang="ko-KR" sz="1400" kern="0" dirty="0">
                <a:solidFill>
                  <a:srgbClr val="000000"/>
                </a:solidFill>
                <a:latin typeface="Microsoft YaHei" pitchFamily="34" charset="-122"/>
                <a:ea typeface="Microsoft YaHei" pitchFamily="34" charset="-122"/>
              </a:rPr>
              <a:t>“</a:t>
            </a:r>
            <a:r>
              <a:rPr lang="ko-KR" altLang="ko-KR" sz="1400" kern="0" dirty="0" err="1">
                <a:solidFill>
                  <a:srgbClr val="000000"/>
                </a:solidFill>
                <a:latin typeface="Microsoft YaHei" pitchFamily="34" charset="-122"/>
                <a:ea typeface="Microsoft YaHei" pitchFamily="34" charset="-122"/>
              </a:rPr>
              <a:t>存活时间</a:t>
            </a:r>
            <a:r>
              <a:rPr lang="en-US" altLang="ko-KR" sz="1400" kern="0" dirty="0">
                <a:solidFill>
                  <a:srgbClr val="000000"/>
                </a:solidFill>
                <a:latin typeface="Microsoft YaHei" pitchFamily="34" charset="-122"/>
                <a:ea typeface="Microsoft YaHei" pitchFamily="34" charset="-122"/>
              </a:rPr>
              <a:t>”</a:t>
            </a:r>
            <a:r>
              <a:rPr lang="ko-KR" altLang="ko-KR" sz="1400" kern="0" dirty="0">
                <a:solidFill>
                  <a:srgbClr val="000000"/>
                </a:solidFill>
                <a:latin typeface="Microsoft YaHei" pitchFamily="34" charset="-122"/>
                <a:ea typeface="Microsoft YaHei" pitchFamily="34" charset="-122"/>
              </a:rPr>
              <a:t>为已知</a:t>
            </a:r>
            <a:r>
              <a:rPr lang="zh-CN" altLang="en-US" sz="1400" kern="0" dirty="0">
                <a:solidFill>
                  <a:srgbClr val="000000"/>
                </a:solidFill>
                <a:latin typeface="Microsoft YaHei" pitchFamily="34" charset="-122"/>
                <a:ea typeface="Microsoft YaHei" pitchFamily="34" charset="-122"/>
              </a:rPr>
              <a:t>的</a:t>
            </a:r>
            <a:r>
              <a:rPr lang="ko-KR" altLang="ko-KR" sz="1400" kern="0" dirty="0" err="1">
                <a:solidFill>
                  <a:srgbClr val="000000"/>
                </a:solidFill>
                <a:latin typeface="Microsoft YaHei" pitchFamily="34" charset="-122"/>
                <a:ea typeface="Microsoft YaHei" pitchFamily="34" charset="-122"/>
              </a:rPr>
              <a:t>或推测的最长时间</a:t>
            </a:r>
            <a:r>
              <a:rPr lang="ko-KR" altLang="ko-KR" sz="1400" kern="0" dirty="0">
                <a:solidFill>
                  <a:srgbClr val="000000"/>
                </a:solidFill>
                <a:latin typeface="Microsoft YaHei" pitchFamily="34" charset="-122"/>
                <a:ea typeface="Microsoft YaHei" pitchFamily="34" charset="-122"/>
              </a:rPr>
              <a:t>，</a:t>
            </a:r>
            <a:r>
              <a:rPr lang="ko-KR" altLang="ko-KR" sz="1400" kern="0" dirty="0" err="1">
                <a:solidFill>
                  <a:srgbClr val="000000"/>
                </a:solidFill>
                <a:latin typeface="Microsoft YaHei" pitchFamily="34" charset="-122"/>
                <a:ea typeface="Microsoft YaHei" pitchFamily="34" charset="-122"/>
              </a:rPr>
              <a:t>在不同温度或湿度条件下可能有所不同</a:t>
            </a:r>
            <a:r>
              <a:rPr lang="ko-KR" altLang="ko-KR" sz="1400" kern="0" dirty="0">
                <a:solidFill>
                  <a:srgbClr val="000000"/>
                </a:solidFill>
                <a:latin typeface="Microsoft YaHei" pitchFamily="34" charset="-122"/>
                <a:ea typeface="Microsoft YaHei" pitchFamily="34" charset="-122"/>
              </a:rPr>
              <a:t>。</a:t>
            </a:r>
          </a:p>
          <a:p>
            <a:pPr latinLnBrk="0"/>
            <a:r>
              <a:rPr lang="en-US" altLang="ko-KR" sz="1400" kern="0" dirty="0">
                <a:solidFill>
                  <a:srgbClr val="000000"/>
                </a:solidFill>
                <a:latin typeface="Microsoft YaHei" pitchFamily="34" charset="-122"/>
                <a:ea typeface="Microsoft YaHei" pitchFamily="34" charset="-122"/>
              </a:rPr>
              <a:t>* </a:t>
            </a:r>
            <a:r>
              <a:rPr lang="ko-KR" altLang="ko-KR" sz="1400" kern="0" dirty="0">
                <a:solidFill>
                  <a:srgbClr val="000000"/>
                </a:solidFill>
                <a:latin typeface="Microsoft YaHei" pitchFamily="34" charset="-122"/>
                <a:ea typeface="Microsoft YaHei" pitchFamily="34" charset="-122"/>
              </a:rPr>
              <a:t>参考</a:t>
            </a:r>
            <a:r>
              <a:rPr lang="en-US" altLang="ko-KR" sz="1400" kern="0" dirty="0">
                <a:solidFill>
                  <a:srgbClr val="000000"/>
                </a:solidFill>
                <a:latin typeface="Microsoft YaHei" pitchFamily="34" charset="-122"/>
                <a:ea typeface="Microsoft YaHei" pitchFamily="34" charset="-122"/>
              </a:rPr>
              <a:t>ASF FAO Manual (</a:t>
            </a:r>
            <a:r>
              <a:rPr lang="ko-KR" altLang="ko-KR" sz="1400" kern="0" dirty="0" err="1">
                <a:solidFill>
                  <a:srgbClr val="000000"/>
                </a:solidFill>
                <a:latin typeface="Microsoft YaHei" pitchFamily="34" charset="-122"/>
                <a:ea typeface="Microsoft YaHei" pitchFamily="34" charset="-122"/>
              </a:rPr>
              <a:t>各畜产品的</a:t>
            </a:r>
            <a:r>
              <a:rPr lang="en-US" altLang="ko-KR" sz="1400" kern="0" dirty="0">
                <a:solidFill>
                  <a:srgbClr val="000000"/>
                </a:solidFill>
                <a:latin typeface="Microsoft YaHei" pitchFamily="34" charset="-122"/>
                <a:ea typeface="Microsoft YaHei" pitchFamily="34" charset="-122"/>
              </a:rPr>
              <a:t>ASFV</a:t>
            </a:r>
            <a:r>
              <a:rPr lang="ko-KR" altLang="ko-KR" sz="1400" kern="0" dirty="0" err="1">
                <a:solidFill>
                  <a:srgbClr val="000000"/>
                </a:solidFill>
                <a:latin typeface="Microsoft YaHei" pitchFamily="34" charset="-122"/>
                <a:ea typeface="Microsoft YaHei" pitchFamily="34" charset="-122"/>
              </a:rPr>
              <a:t>存活能力</a:t>
            </a:r>
            <a:r>
              <a:rPr lang="en-US" altLang="ko-KR" sz="1400" kern="0" dirty="0">
                <a:solidFill>
                  <a:srgbClr val="000000"/>
                </a:solidFill>
                <a:latin typeface="Microsoft YaHei" pitchFamily="34" charset="-122"/>
                <a:ea typeface="Microsoft YaHei" pitchFamily="34" charset="-122"/>
              </a:rPr>
              <a:t>)</a:t>
            </a:r>
            <a:r>
              <a:rPr lang="ko-KR" altLang="ko-KR" sz="1400" kern="0" dirty="0" err="1">
                <a:solidFill>
                  <a:srgbClr val="000000"/>
                </a:solidFill>
                <a:latin typeface="Microsoft YaHei" pitchFamily="34" charset="-122"/>
                <a:ea typeface="Microsoft YaHei" pitchFamily="34" charset="-122"/>
              </a:rPr>
              <a:t>等资料</a:t>
            </a:r>
            <a:endParaRPr lang="ko-KR" altLang="ko-KR" sz="1400" kern="0" dirty="0">
              <a:solidFill>
                <a:srgbClr val="000000"/>
              </a:solidFill>
              <a:latin typeface="Microsoft YaHei" pitchFamily="34" charset="-122"/>
              <a:ea typeface="Microsoft YaHei" pitchFamily="34" charset="-122"/>
            </a:endParaRPr>
          </a:p>
        </p:txBody>
      </p:sp>
      <p:sp>
        <p:nvSpPr>
          <p:cNvPr id="22" name="모서리가 둥근 직사각형 21"/>
          <p:cNvSpPr/>
          <p:nvPr/>
        </p:nvSpPr>
        <p:spPr>
          <a:xfrm>
            <a:off x="381000" y="1217057"/>
            <a:ext cx="8361363" cy="783193"/>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0">
            <a:spAutoFit/>
          </a:bodyPr>
          <a:lstStyle/>
          <a:p>
            <a:pPr algn="ctr" latinLnBrk="0">
              <a:spcBef>
                <a:spcPts val="0"/>
              </a:spcBef>
              <a:spcAft>
                <a:spcPts val="0"/>
              </a:spcAft>
            </a:pPr>
            <a:r>
              <a:rPr lang="zh-CN" altLang="en-US" sz="2000" b="1" kern="0" dirty="0">
                <a:solidFill>
                  <a:srgbClr val="000000"/>
                </a:solidFill>
                <a:latin typeface="Microsoft YaHei" pitchFamily="34" charset="-122"/>
                <a:ea typeface="Microsoft YaHei" pitchFamily="34" charset="-122"/>
              </a:rPr>
              <a:t>非洲猪瘟病毒</a:t>
            </a:r>
            <a:r>
              <a:rPr lang="en-US" altLang="zh-CN" sz="2000" b="1" kern="0" dirty="0">
                <a:solidFill>
                  <a:srgbClr val="000000"/>
                </a:solidFill>
                <a:latin typeface="Microsoft YaHei" pitchFamily="34" charset="-122"/>
                <a:ea typeface="Microsoft YaHei" pitchFamily="34" charset="-122"/>
              </a:rPr>
              <a:t>(ASFV)</a:t>
            </a:r>
            <a:r>
              <a:rPr lang="zh-CN" altLang="en-US" sz="2000" b="1" kern="0" dirty="0">
                <a:solidFill>
                  <a:srgbClr val="000000"/>
                </a:solidFill>
                <a:latin typeface="Microsoft YaHei" pitchFamily="34" charset="-122"/>
                <a:ea typeface="Microsoft YaHei" pitchFamily="34" charset="-122"/>
              </a:rPr>
              <a:t>对外界环境的抵抗力较强，</a:t>
            </a:r>
            <a:r>
              <a:rPr lang="en-US" altLang="zh-CN" sz="2000" b="1" kern="0" dirty="0">
                <a:solidFill>
                  <a:srgbClr val="000000"/>
                </a:solidFill>
                <a:latin typeface="Microsoft YaHei" pitchFamily="34" charset="-122"/>
                <a:ea typeface="Microsoft YaHei" pitchFamily="34" charset="-122"/>
              </a:rPr>
              <a:t/>
            </a:r>
            <a:br>
              <a:rPr lang="en-US" altLang="zh-CN" sz="2000" b="1" kern="0" dirty="0">
                <a:solidFill>
                  <a:srgbClr val="000000"/>
                </a:solidFill>
                <a:latin typeface="Microsoft YaHei" pitchFamily="34" charset="-122"/>
                <a:ea typeface="Microsoft YaHei" pitchFamily="34" charset="-122"/>
              </a:rPr>
            </a:br>
            <a:r>
              <a:rPr lang="zh-CN" altLang="en-US" sz="2000" b="1" kern="0" dirty="0">
                <a:solidFill>
                  <a:srgbClr val="000000"/>
                </a:solidFill>
                <a:latin typeface="Microsoft YaHei" pitchFamily="34" charset="-122"/>
                <a:ea typeface="Microsoft YaHei" pitchFamily="34" charset="-122"/>
              </a:rPr>
              <a:t>在冷冻肉上可</a:t>
            </a:r>
            <a:r>
              <a:rPr lang="zh-CN" altLang="en-US" sz="2000" b="1" kern="0" dirty="0">
                <a:solidFill>
                  <a:srgbClr val="FF0000"/>
                </a:solidFill>
                <a:latin typeface="Microsoft YaHei" pitchFamily="34" charset="-122"/>
                <a:ea typeface="Microsoft YaHei" pitchFamily="34" charset="-122"/>
              </a:rPr>
              <a:t>存活</a:t>
            </a:r>
            <a:r>
              <a:rPr lang="en-US" altLang="zh-CN" sz="2000" b="1" kern="0" dirty="0">
                <a:solidFill>
                  <a:srgbClr val="FF0000"/>
                </a:solidFill>
                <a:latin typeface="Microsoft YaHei" pitchFamily="34" charset="-122"/>
                <a:ea typeface="Microsoft YaHei" pitchFamily="34" charset="-122"/>
              </a:rPr>
              <a:t>1000</a:t>
            </a:r>
            <a:r>
              <a:rPr lang="zh-CN" altLang="en-US" sz="2000" b="1" kern="0" dirty="0">
                <a:solidFill>
                  <a:srgbClr val="FF0000"/>
                </a:solidFill>
                <a:latin typeface="Microsoft YaHei" pitchFamily="34" charset="-122"/>
                <a:ea typeface="Microsoft YaHei" pitchFamily="34" charset="-122"/>
              </a:rPr>
              <a:t>天</a:t>
            </a:r>
          </a:p>
        </p:txBody>
      </p:sp>
    </p:spTree>
    <p:extLst>
      <p:ext uri="{BB962C8B-B14F-4D97-AF65-F5344CB8AC3E}">
        <p14:creationId xmlns:p14="http://schemas.microsoft.com/office/powerpoint/2010/main" val="3780987827"/>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8</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4" name="직사각형 3"/>
          <p:cNvSpPr/>
          <p:nvPr/>
        </p:nvSpPr>
        <p:spPr>
          <a:xfrm>
            <a:off x="585662" y="2924944"/>
            <a:ext cx="8018786" cy="646331"/>
          </a:xfrm>
          <a:prstGeom prst="rect">
            <a:avLst/>
          </a:prstGeom>
          <a:ln>
            <a:noFill/>
          </a:ln>
        </p:spPr>
        <p:txBody>
          <a:bodyPr wrap="square">
            <a:spAutoFit/>
          </a:bodyPr>
          <a:lstStyle/>
          <a:p>
            <a:pPr latinLnBrk="0"/>
            <a:r>
              <a:rPr lang="en-US" altLang="ko-KR" sz="3600" b="1" dirty="0">
                <a:latin typeface="Microsoft YaHei" pitchFamily="34" charset="-122"/>
                <a:ea typeface="Microsoft YaHei" pitchFamily="34" charset="-122"/>
              </a:rPr>
              <a:t>2. ASF </a:t>
            </a:r>
            <a:r>
              <a:rPr lang="zh-CN" altLang="en-US" sz="3600" b="1" dirty="0">
                <a:latin typeface="Microsoft YaHei" pitchFamily="34" charset="-122"/>
                <a:ea typeface="Microsoft YaHei" pitchFamily="34" charset="-122"/>
              </a:rPr>
              <a:t>发病危险因素及传播途径</a:t>
            </a:r>
          </a:p>
        </p:txBody>
      </p:sp>
    </p:spTree>
    <p:extLst>
      <p:ext uri="{BB962C8B-B14F-4D97-AF65-F5344CB8AC3E}">
        <p14:creationId xmlns:p14="http://schemas.microsoft.com/office/powerpoint/2010/main" val="2035316752"/>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9</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1) </a:t>
            </a:r>
            <a:r>
              <a:rPr lang="zh-CN" altLang="en-US" sz="2700" b="1" dirty="0">
                <a:solidFill>
                  <a:schemeClr val="bg1"/>
                </a:solidFill>
                <a:latin typeface="Microsoft YaHei" panose="020B0503020204020204" pitchFamily="34" charset="-122"/>
                <a:ea typeface="Microsoft YaHei" panose="020B0503020204020204" pitchFamily="34" charset="-122"/>
              </a:rPr>
              <a:t>发病危险因素</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pSp>
        <p:nvGrpSpPr>
          <p:cNvPr id="2" name="그룹 1"/>
          <p:cNvGrpSpPr/>
          <p:nvPr/>
        </p:nvGrpSpPr>
        <p:grpSpPr>
          <a:xfrm>
            <a:off x="338386" y="1772816"/>
            <a:ext cx="8507288" cy="2800767"/>
            <a:chOff x="457200" y="1633538"/>
            <a:chExt cx="8229600" cy="2800767"/>
          </a:xfrm>
        </p:grpSpPr>
        <p:sp>
          <p:nvSpPr>
            <p:cNvPr id="8" name="내용 개체 틀 2"/>
            <p:cNvSpPr txBox="1">
              <a:spLocks/>
            </p:cNvSpPr>
            <p:nvPr/>
          </p:nvSpPr>
          <p:spPr>
            <a:xfrm>
              <a:off x="457200" y="1633538"/>
              <a:ext cx="8229600" cy="2800767"/>
            </a:xfrm>
            <a:prstGeom prst="rect">
              <a:avLst/>
            </a:prstGeom>
          </p:spPr>
          <p:txBody>
            <a:bodyPr>
              <a:spAutoFit/>
            </a:bodyPr>
            <a:lst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a:lstStyle>
            <a:p>
              <a:pPr algn="just" latinLnBrk="0">
                <a:spcAft>
                  <a:spcPts val="1200"/>
                </a:spcAft>
                <a:defRPr/>
              </a:pPr>
              <a:r>
                <a:rPr lang="en-US" altLang="ko-KR" sz="2000" b="1" dirty="0">
                  <a:solidFill>
                    <a:srgbClr val="FF0000"/>
                  </a:solidFill>
                  <a:latin typeface="Microsoft YaHei" pitchFamily="34" charset="-122"/>
                  <a:ea typeface="Microsoft YaHei" pitchFamily="34" charset="-122"/>
                </a:rPr>
                <a:t>(</a:t>
              </a:r>
              <a:r>
                <a:rPr lang="ko-KR" altLang="en-US" sz="2000" b="1" dirty="0" err="1">
                  <a:solidFill>
                    <a:srgbClr val="FF0000"/>
                  </a:solidFill>
                  <a:latin typeface="Microsoft YaHei" pitchFamily="34" charset="-122"/>
                  <a:ea typeface="Microsoft YaHei" pitchFamily="34" charset="-122"/>
                </a:rPr>
                <a:t>猪副产品</a:t>
              </a:r>
              <a:r>
                <a:rPr lang="en-US" altLang="ko-KR" sz="2000" b="1" dirty="0">
                  <a:solidFill>
                    <a:srgbClr val="FF0000"/>
                  </a:solidFill>
                  <a:latin typeface="Microsoft YaHei" pitchFamily="34" charset="-122"/>
                  <a:ea typeface="Microsoft YaHei" pitchFamily="34" charset="-122"/>
                </a:rPr>
                <a:t>) </a:t>
              </a:r>
              <a:r>
                <a:rPr lang="zh-CN" altLang="en-US" sz="2000" b="1" dirty="0">
                  <a:latin typeface="Microsoft YaHei" pitchFamily="34" charset="-122"/>
                  <a:ea typeface="Microsoft YaHei" pitchFamily="34" charset="-122"/>
                </a:rPr>
                <a:t>到访过疫区国家的游客或来自疫区国家的居民非法携带入境的猪肉及猪肉加工品</a:t>
              </a:r>
              <a:endParaRPr lang="en-US" altLang="ko-KR" sz="2000" b="1" dirty="0">
                <a:latin typeface="Microsoft YaHei" pitchFamily="34" charset="-122"/>
                <a:ea typeface="Microsoft YaHei" pitchFamily="34" charset="-122"/>
              </a:endParaRPr>
            </a:p>
            <a:p>
              <a:pPr algn="just" latinLnBrk="0">
                <a:spcAft>
                  <a:spcPts val="1200"/>
                </a:spcAft>
                <a:defRPr/>
              </a:pPr>
              <a:r>
                <a:rPr lang="en-US" altLang="ko-KR" sz="2000" b="1" dirty="0">
                  <a:solidFill>
                    <a:srgbClr val="FF0000"/>
                  </a:solidFill>
                  <a:latin typeface="Microsoft YaHei" pitchFamily="34" charset="-122"/>
                  <a:ea typeface="Microsoft YaHei" pitchFamily="34" charset="-122"/>
                </a:rPr>
                <a:t>(</a:t>
              </a:r>
              <a:r>
                <a:rPr lang="zh-CN" altLang="en-US" sz="2000" b="1" dirty="0">
                  <a:solidFill>
                    <a:srgbClr val="FF0000"/>
                  </a:solidFill>
                  <a:latin typeface="Microsoft YaHei" pitchFamily="34" charset="-122"/>
                  <a:ea typeface="Microsoft YaHei" pitchFamily="34" charset="-122"/>
                </a:rPr>
                <a:t>剩饭剩菜</a:t>
              </a:r>
              <a:r>
                <a:rPr lang="en-US" altLang="ko-KR" sz="2000" b="1" dirty="0">
                  <a:solidFill>
                    <a:srgbClr val="FF0000"/>
                  </a:solidFill>
                  <a:latin typeface="Microsoft YaHei" pitchFamily="34" charset="-122"/>
                  <a:ea typeface="Microsoft YaHei" pitchFamily="34" charset="-122"/>
                </a:rPr>
                <a:t>) </a:t>
              </a:r>
              <a:r>
                <a:rPr lang="zh-CN" altLang="en-US" sz="2000" b="1" dirty="0">
                  <a:latin typeface="Microsoft YaHei" pitchFamily="34" charset="-122"/>
                  <a:ea typeface="Microsoft YaHei" pitchFamily="34" charset="-122"/>
                </a:rPr>
                <a:t>通过船和飞机流入境内的受污染的剩饭剩菜</a:t>
              </a:r>
              <a:endParaRPr lang="en-US" altLang="ko-KR" sz="2000" b="1" dirty="0">
                <a:latin typeface="Microsoft YaHei" pitchFamily="34" charset="-122"/>
                <a:ea typeface="Microsoft YaHei" pitchFamily="34" charset="-122"/>
              </a:endParaRPr>
            </a:p>
            <a:p>
              <a:pPr algn="just" latinLnBrk="0">
                <a:spcAft>
                  <a:spcPts val="1200"/>
                </a:spcAft>
                <a:defRPr/>
              </a:pPr>
              <a:r>
                <a:rPr lang="en-US" altLang="ko-KR" sz="2000" b="1" dirty="0">
                  <a:solidFill>
                    <a:srgbClr val="0070C0"/>
                  </a:solidFill>
                  <a:latin typeface="Microsoft YaHei" pitchFamily="34" charset="-122"/>
                  <a:ea typeface="Microsoft YaHei" pitchFamily="34" charset="-122"/>
                </a:rPr>
                <a:t>(</a:t>
              </a:r>
              <a:r>
                <a:rPr lang="zh-CN" altLang="en-US" sz="2000" b="1" dirty="0">
                  <a:solidFill>
                    <a:srgbClr val="0070C0"/>
                  </a:solidFill>
                  <a:latin typeface="Microsoft YaHei" pitchFamily="34" charset="-122"/>
                  <a:ea typeface="Microsoft YaHei" pitchFamily="34" charset="-122"/>
                </a:rPr>
                <a:t>野猪</a:t>
              </a:r>
              <a:r>
                <a:rPr lang="en-US" altLang="ko-KR" sz="2000" b="1" dirty="0">
                  <a:solidFill>
                    <a:srgbClr val="0070C0"/>
                  </a:solidFill>
                  <a:latin typeface="Microsoft YaHei" pitchFamily="34" charset="-122"/>
                  <a:ea typeface="Microsoft YaHei" pitchFamily="34" charset="-122"/>
                </a:rPr>
                <a:t>) </a:t>
              </a:r>
              <a:r>
                <a:rPr lang="ko-KR" altLang="ko-KR" sz="2000" b="1" dirty="0" err="1">
                  <a:latin typeface="Microsoft YaHei" pitchFamily="34" charset="-122"/>
                  <a:ea typeface="Microsoft YaHei" pitchFamily="34" charset="-122"/>
                </a:rPr>
                <a:t>野猪活动造成的直接或间接的疫情传播</a:t>
              </a:r>
              <a:endParaRPr lang="en-US" altLang="ko-KR" sz="2000" b="1" dirty="0">
                <a:latin typeface="Microsoft YaHei" pitchFamily="34" charset="-122"/>
                <a:ea typeface="Microsoft YaHei" pitchFamily="34" charset="-122"/>
              </a:endParaRPr>
            </a:p>
            <a:p>
              <a:pPr algn="just" latinLnBrk="0">
                <a:spcAft>
                  <a:spcPts val="1200"/>
                </a:spcAft>
                <a:defRPr/>
              </a:pPr>
              <a:r>
                <a:rPr lang="en-US" altLang="ko-KR" sz="2000" b="1" dirty="0">
                  <a:solidFill>
                    <a:srgbClr val="0070C0"/>
                  </a:solidFill>
                  <a:latin typeface="Microsoft YaHei" pitchFamily="34" charset="-122"/>
                  <a:ea typeface="Microsoft YaHei" pitchFamily="34" charset="-122"/>
                </a:rPr>
                <a:t>(</a:t>
              </a:r>
              <a:r>
                <a:rPr lang="ko-KR" altLang="en-US" sz="2000" b="1" dirty="0">
                  <a:solidFill>
                    <a:srgbClr val="0070C0"/>
                  </a:solidFill>
                  <a:latin typeface="Microsoft YaHei" pitchFamily="34" charset="-122"/>
                  <a:ea typeface="Microsoft YaHei" pitchFamily="34" charset="-122"/>
                </a:rPr>
                <a:t>生物媒介</a:t>
              </a:r>
              <a:r>
                <a:rPr lang="en-US" altLang="ko-KR" sz="2000" b="1" dirty="0">
                  <a:solidFill>
                    <a:srgbClr val="0070C0"/>
                  </a:solidFill>
                  <a:latin typeface="Microsoft YaHei" pitchFamily="34" charset="-122"/>
                  <a:ea typeface="Microsoft YaHei" pitchFamily="34" charset="-122"/>
                </a:rPr>
                <a:t>) </a:t>
              </a:r>
              <a:r>
                <a:rPr lang="ko-KR" altLang="ko-KR" sz="2000" b="1" dirty="0" err="1">
                  <a:latin typeface="Microsoft YaHei" pitchFamily="34" charset="-122"/>
                  <a:ea typeface="Microsoft YaHei" pitchFamily="34" charset="-122"/>
                </a:rPr>
                <a:t>软螨虫等媒介</a:t>
              </a:r>
              <a:r>
                <a:rPr lang="en-US" altLang="ko-KR" sz="2000" b="1" dirty="0">
                  <a:latin typeface="Microsoft YaHei" pitchFamily="34" charset="-122"/>
                  <a:ea typeface="Microsoft YaHei" pitchFamily="34" charset="-122"/>
                </a:rPr>
                <a:t>(</a:t>
              </a:r>
              <a:r>
                <a:rPr lang="ko-KR" altLang="ko-KR" sz="2000" b="1" dirty="0">
                  <a:latin typeface="Microsoft YaHei" pitchFamily="34" charset="-122"/>
                  <a:ea typeface="Microsoft YaHei" pitchFamily="34" charset="-122"/>
                </a:rPr>
                <a:t>病毒携带者</a:t>
              </a:r>
              <a:r>
                <a:rPr lang="en-US" altLang="ko-KR" sz="2000" b="1" dirty="0">
                  <a:latin typeface="Microsoft YaHei" pitchFamily="34" charset="-122"/>
                  <a:ea typeface="Microsoft YaHei" pitchFamily="34" charset="-122"/>
                </a:rPr>
                <a:t>)</a:t>
              </a:r>
              <a:r>
                <a:rPr lang="ko-KR" altLang="ko-KR" sz="2000" b="1" dirty="0" err="1">
                  <a:latin typeface="Microsoft YaHei" pitchFamily="34" charset="-122"/>
                  <a:ea typeface="Microsoft YaHei" pitchFamily="34" charset="-122"/>
                </a:rPr>
                <a:t>造成的疫情传播</a:t>
              </a:r>
              <a:endParaRPr lang="en-US" altLang="ko-KR" sz="2000" b="1" dirty="0">
                <a:latin typeface="Microsoft YaHei" pitchFamily="34" charset="-122"/>
                <a:ea typeface="Microsoft YaHei" pitchFamily="34" charset="-122"/>
              </a:endParaRPr>
            </a:p>
            <a:p>
              <a:pPr algn="just" latinLnBrk="0">
                <a:spcAft>
                  <a:spcPts val="1200"/>
                </a:spcAft>
                <a:defRPr/>
              </a:pPr>
              <a:r>
                <a:rPr lang="en-US" altLang="ko-KR" sz="2000" b="1" dirty="0">
                  <a:solidFill>
                    <a:srgbClr val="0070C0"/>
                  </a:solidFill>
                  <a:latin typeface="Microsoft YaHei" pitchFamily="34" charset="-122"/>
                  <a:ea typeface="Microsoft YaHei" pitchFamily="34" charset="-122"/>
                </a:rPr>
                <a:t>(</a:t>
              </a:r>
              <a:r>
                <a:rPr lang="ko-KR" altLang="en-US" sz="2000" b="1" dirty="0">
                  <a:solidFill>
                    <a:srgbClr val="0070C0"/>
                  </a:solidFill>
                  <a:latin typeface="Microsoft YaHei" pitchFamily="34" charset="-122"/>
                  <a:ea typeface="Microsoft YaHei" pitchFamily="34" charset="-122"/>
                </a:rPr>
                <a:t>其它</a:t>
              </a:r>
              <a:r>
                <a:rPr lang="en-US" altLang="ko-KR" sz="2000" b="1" dirty="0">
                  <a:solidFill>
                    <a:srgbClr val="0070C0"/>
                  </a:solidFill>
                  <a:latin typeface="Microsoft YaHei" pitchFamily="34" charset="-122"/>
                  <a:ea typeface="Microsoft YaHei" pitchFamily="34" charset="-122"/>
                </a:rPr>
                <a:t>) </a:t>
              </a:r>
              <a:r>
                <a:rPr lang="ko-KR" altLang="ko-KR" sz="2000" b="1" dirty="0" err="1">
                  <a:latin typeface="Microsoft YaHei" pitchFamily="34" charset="-122"/>
                  <a:ea typeface="Microsoft YaHei" pitchFamily="34" charset="-122"/>
                </a:rPr>
                <a:t>曾访问疫区国家的人等造成的病毒流入</a:t>
              </a:r>
              <a:endParaRPr lang="en-US" altLang="ko-KR" sz="2000" b="1" dirty="0">
                <a:latin typeface="Microsoft YaHei" pitchFamily="34" charset="-122"/>
                <a:ea typeface="Microsoft YaHei" pitchFamily="34" charset="-122"/>
              </a:endParaRPr>
            </a:p>
          </p:txBody>
        </p:sp>
        <p:sp>
          <p:nvSpPr>
            <p:cNvPr id="9" name="타원 8"/>
            <p:cNvSpPr/>
            <p:nvPr/>
          </p:nvSpPr>
          <p:spPr>
            <a:xfrm>
              <a:off x="524311" y="1777554"/>
              <a:ext cx="176535"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0" name="타원 9"/>
            <p:cNvSpPr/>
            <p:nvPr/>
          </p:nvSpPr>
          <p:spPr>
            <a:xfrm>
              <a:off x="524311" y="2555404"/>
              <a:ext cx="176535"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2" name="타원 11"/>
            <p:cNvSpPr/>
            <p:nvPr/>
          </p:nvSpPr>
          <p:spPr>
            <a:xfrm>
              <a:off x="524311" y="3047942"/>
              <a:ext cx="176535"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3" name="타원 12"/>
            <p:cNvSpPr/>
            <p:nvPr/>
          </p:nvSpPr>
          <p:spPr>
            <a:xfrm>
              <a:off x="524311" y="3606202"/>
              <a:ext cx="176535"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5" name="타원 14"/>
            <p:cNvSpPr/>
            <p:nvPr/>
          </p:nvSpPr>
          <p:spPr>
            <a:xfrm>
              <a:off x="524311" y="4114034"/>
              <a:ext cx="176535"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spTree>
    <p:extLst>
      <p:ext uri="{BB962C8B-B14F-4D97-AF65-F5344CB8AC3E}">
        <p14:creationId xmlns:p14="http://schemas.microsoft.com/office/powerpoint/2010/main" val="489087037"/>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10</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itchFamily="34" charset="-122"/>
                <a:ea typeface="Microsoft YaHei" pitchFamily="34" charset="-122"/>
              </a:rPr>
              <a:t>2) </a:t>
            </a:r>
            <a:r>
              <a:rPr lang="ko-KR" altLang="en-US" sz="2700" b="1" dirty="0">
                <a:solidFill>
                  <a:schemeClr val="bg1"/>
                </a:solidFill>
                <a:latin typeface="Microsoft YaHei" pitchFamily="34" charset="-122"/>
                <a:ea typeface="Microsoft YaHei" pitchFamily="34" charset="-122"/>
              </a:rPr>
              <a:t>传播途径</a:t>
            </a:r>
          </a:p>
        </p:txBody>
      </p:sp>
      <p:graphicFrame>
        <p:nvGraphicFramePr>
          <p:cNvPr id="2" name="표 1"/>
          <p:cNvGraphicFramePr>
            <a:graphicFrameLocks noGrp="1"/>
          </p:cNvGraphicFramePr>
          <p:nvPr>
            <p:extLst>
              <p:ext uri="{D42A27DB-BD31-4B8C-83A1-F6EECF244321}">
                <p14:modId xmlns:p14="http://schemas.microsoft.com/office/powerpoint/2010/main" val="4182568569"/>
              </p:ext>
            </p:extLst>
          </p:nvPr>
        </p:nvGraphicFramePr>
        <p:xfrm>
          <a:off x="457200" y="2276872"/>
          <a:ext cx="8229600" cy="3991899"/>
        </p:xfrm>
        <a:graphic>
          <a:graphicData uri="http://schemas.openxmlformats.org/drawingml/2006/table">
            <a:tbl>
              <a:tblPr/>
              <a:tblGrid>
                <a:gridCol w="2810183">
                  <a:extLst>
                    <a:ext uri="{9D8B030D-6E8A-4147-A177-3AD203B41FA5}">
                      <a16:colId xmlns:a16="http://schemas.microsoft.com/office/drawing/2014/main" xmlns="" val="20000"/>
                    </a:ext>
                  </a:extLst>
                </a:gridCol>
                <a:gridCol w="5419417">
                  <a:extLst>
                    <a:ext uri="{9D8B030D-6E8A-4147-A177-3AD203B41FA5}">
                      <a16:colId xmlns:a16="http://schemas.microsoft.com/office/drawing/2014/main" xmlns="" val="20001"/>
                    </a:ext>
                  </a:extLst>
                </a:gridCol>
              </a:tblGrid>
              <a:tr h="598563">
                <a:tc>
                  <a:txBody>
                    <a:bodyPr/>
                    <a:lstStyle/>
                    <a:p>
                      <a:pPr marL="0" algn="ctr" defTabSz="914400" rtl="0" eaLnBrk="1" latinLnBrk="0" hangingPunct="1">
                        <a:spcAft>
                          <a:spcPts val="0"/>
                        </a:spcAft>
                      </a:pPr>
                      <a:r>
                        <a:rPr lang="zh-CN" altLang="en-US" sz="1800" b="1" kern="100" dirty="0">
                          <a:solidFill>
                            <a:schemeClr val="tx1"/>
                          </a:solidFill>
                          <a:latin typeface="Microsoft YaHei" pitchFamily="34" charset="-122"/>
                          <a:ea typeface="Microsoft YaHei" pitchFamily="34" charset="-122"/>
                          <a:cs typeface="Times New Roman"/>
                        </a:rPr>
                        <a:t>传播途径</a:t>
                      </a:r>
                      <a:endParaRPr lang="ko-KR" altLang="en-US" sz="1800" b="1" kern="100" dirty="0">
                        <a:solidFill>
                          <a:schemeClr val="tx1"/>
                        </a:solidFill>
                        <a:latin typeface="Microsoft YaHei" pitchFamily="34" charset="-122"/>
                        <a:ea typeface="Microsoft YaHei" pitchFamily="34" charset="-122"/>
                        <a:cs typeface="Times New Roman"/>
                      </a:endParaRP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chemeClr val="lt1"/>
                    </a:solidFill>
                  </a:tcPr>
                </a:tc>
                <a:tc>
                  <a:txBody>
                    <a:bodyPr/>
                    <a:lstStyle/>
                    <a:p>
                      <a:pPr marL="0" algn="ctr" defTabSz="914400" rtl="0" eaLnBrk="1" latinLnBrk="0" hangingPunct="1">
                        <a:spcAft>
                          <a:spcPts val="0"/>
                        </a:spcAft>
                      </a:pPr>
                      <a:r>
                        <a:rPr lang="ko-KR" altLang="en-US" sz="1800" b="1" kern="100" dirty="0" err="1">
                          <a:solidFill>
                            <a:schemeClr val="tx1"/>
                          </a:solidFill>
                          <a:latin typeface="Microsoft YaHei" pitchFamily="34" charset="-122"/>
                          <a:ea typeface="Microsoft YaHei" pitchFamily="34" charset="-122"/>
                          <a:cs typeface="Times New Roman"/>
                        </a:rPr>
                        <a:t>疫区国家</a:t>
                      </a:r>
                      <a:r>
                        <a:rPr lang="ko-KR" altLang="en-US" sz="1800" b="1" kern="100" dirty="0">
                          <a:solidFill>
                            <a:schemeClr val="tx1"/>
                          </a:solidFill>
                          <a:latin typeface="Microsoft YaHei" pitchFamily="34" charset="-122"/>
                          <a:ea typeface="Microsoft YaHei" pitchFamily="34" charset="-122"/>
                          <a:cs typeface="Times New Roman"/>
                        </a:rPr>
                        <a:t>（</a:t>
                      </a:r>
                      <a:r>
                        <a:rPr lang="ko-KR" altLang="en-US" sz="1800" b="1" kern="100" dirty="0" err="1">
                          <a:solidFill>
                            <a:schemeClr val="tx1"/>
                          </a:solidFill>
                          <a:latin typeface="Microsoft YaHei" pitchFamily="34" charset="-122"/>
                          <a:ea typeface="Microsoft YaHei" pitchFamily="34" charset="-122"/>
                          <a:cs typeface="Times New Roman"/>
                        </a:rPr>
                        <a:t>发病年度</a:t>
                      </a:r>
                      <a:r>
                        <a:rPr lang="ko-KR" altLang="en-US" sz="1800" b="1" kern="100" dirty="0">
                          <a:solidFill>
                            <a:schemeClr val="tx1"/>
                          </a:solidFill>
                          <a:latin typeface="Microsoft YaHei" pitchFamily="34" charset="-122"/>
                          <a:ea typeface="Microsoft YaHei" pitchFamily="34" charset="-122"/>
                          <a:cs typeface="Times New Roman"/>
                        </a:rPr>
                        <a:t>）</a:t>
                      </a:r>
                    </a:p>
                  </a:txBody>
                  <a:tcPr marL="9525" marR="9525" marT="9525" marB="9525"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xmlns="" val="10000"/>
                  </a:ext>
                </a:extLst>
              </a:tr>
              <a:tr h="848334">
                <a:tc>
                  <a:txBody>
                    <a:bodyPr/>
                    <a:lstStyle/>
                    <a:p>
                      <a:pPr marL="0" algn="ctr" defTabSz="914400" rtl="0" eaLnBrk="1" latinLnBrk="0" hangingPunct="1">
                        <a:spcAft>
                          <a:spcPts val="0"/>
                        </a:spcAft>
                      </a:pPr>
                      <a:r>
                        <a:rPr lang="ko-KR" altLang="en-US" sz="1800" b="1" kern="100" dirty="0" err="1">
                          <a:solidFill>
                            <a:schemeClr val="tx1"/>
                          </a:solidFill>
                          <a:latin typeface="Microsoft YaHei" pitchFamily="34" charset="-122"/>
                          <a:ea typeface="Microsoft YaHei" pitchFamily="34" charset="-122"/>
                          <a:cs typeface="Times New Roman"/>
                        </a:rPr>
                        <a:t>来自机场</a:t>
                      </a:r>
                      <a:r>
                        <a:rPr lang="ko-KR" altLang="en-US" sz="1800" b="1" kern="100" dirty="0">
                          <a:solidFill>
                            <a:schemeClr val="tx1"/>
                          </a:solidFill>
                          <a:latin typeface="Microsoft YaHei" pitchFamily="34" charset="-122"/>
                          <a:ea typeface="Microsoft YaHei" pitchFamily="34" charset="-122"/>
                          <a:cs typeface="Times New Roman"/>
                        </a:rPr>
                        <a:t>、港口的</a:t>
                      </a:r>
                    </a:p>
                    <a:p>
                      <a:pPr marL="0" algn="ctr" defTabSz="914400" rtl="0" eaLnBrk="1" latinLnBrk="0" hangingPunct="1">
                        <a:spcAft>
                          <a:spcPts val="0"/>
                        </a:spcAft>
                      </a:pPr>
                      <a:r>
                        <a:rPr lang="ko-KR" altLang="en-US" sz="1800" b="1" kern="100" dirty="0" err="1">
                          <a:solidFill>
                            <a:schemeClr val="tx1"/>
                          </a:solidFill>
                          <a:latin typeface="Microsoft YaHei" pitchFamily="34" charset="-122"/>
                          <a:ea typeface="Microsoft YaHei" pitchFamily="34" charset="-122"/>
                          <a:cs typeface="Times New Roman"/>
                        </a:rPr>
                        <a:t>剩菜中的猪肉</a:t>
                      </a:r>
                      <a:r>
                        <a:rPr lang="ko-KR" altLang="en-US" sz="1800" b="1" kern="100" dirty="0">
                          <a:solidFill>
                            <a:schemeClr val="tx1"/>
                          </a:solidFill>
                          <a:latin typeface="Microsoft YaHei" pitchFamily="34" charset="-122"/>
                          <a:ea typeface="Microsoft YaHei" pitchFamily="34" charset="-122"/>
                          <a:cs typeface="Times New Roman"/>
                        </a:rPr>
                        <a:t>（</a:t>
                      </a:r>
                      <a:r>
                        <a:rPr lang="ko-KR" altLang="en-US" sz="1800" b="1" kern="100" dirty="0" err="1">
                          <a:solidFill>
                            <a:schemeClr val="tx1"/>
                          </a:solidFill>
                          <a:latin typeface="Microsoft YaHei" pitchFamily="34" charset="-122"/>
                          <a:ea typeface="Microsoft YaHei" pitchFamily="34" charset="-122"/>
                          <a:cs typeface="Times New Roman"/>
                        </a:rPr>
                        <a:t>非加热</a:t>
                      </a:r>
                      <a:r>
                        <a:rPr lang="ko-KR" altLang="en-US" sz="1800" b="1" kern="100" dirty="0">
                          <a:solidFill>
                            <a:schemeClr val="tx1"/>
                          </a:solidFill>
                          <a:latin typeface="Microsoft YaHei" pitchFamily="34" charset="-122"/>
                          <a:ea typeface="Microsoft YaHei" pitchFamily="34" charset="-122"/>
                          <a:cs typeface="Times New Roman"/>
                        </a:rPr>
                        <a:t>）</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ko-KR" altLang="en-US" sz="1800" b="1" kern="100" dirty="0" err="1">
                          <a:solidFill>
                            <a:schemeClr val="tx1"/>
                          </a:solidFill>
                          <a:latin typeface="Microsoft YaHei" pitchFamily="34" charset="-122"/>
                          <a:ea typeface="Microsoft YaHei" pitchFamily="34" charset="-122"/>
                          <a:cs typeface="Times New Roman"/>
                        </a:rPr>
                        <a:t>里斯本</a:t>
                      </a:r>
                      <a:r>
                        <a:rPr lang="en-US" altLang="en-US" sz="1800" b="1" kern="100" dirty="0">
                          <a:solidFill>
                            <a:schemeClr val="tx1"/>
                          </a:solidFill>
                          <a:latin typeface="Microsoft YaHei" pitchFamily="34" charset="-122"/>
                          <a:ea typeface="Microsoft YaHei" pitchFamily="34" charset="-122"/>
                          <a:cs typeface="Times New Roman"/>
                        </a:rPr>
                        <a:t> (1957), </a:t>
                      </a:r>
                      <a:r>
                        <a:rPr lang="ko-KR" altLang="en-US" sz="1800" b="1" kern="100" dirty="0" err="1">
                          <a:solidFill>
                            <a:schemeClr val="tx1"/>
                          </a:solidFill>
                          <a:latin typeface="Microsoft YaHei" pitchFamily="34" charset="-122"/>
                          <a:ea typeface="Microsoft YaHei" pitchFamily="34" charset="-122"/>
                          <a:cs typeface="Times New Roman"/>
                        </a:rPr>
                        <a:t>马耳他</a:t>
                      </a:r>
                      <a:r>
                        <a:rPr lang="en-US" altLang="en-US" sz="1800" b="1" kern="100" dirty="0">
                          <a:solidFill>
                            <a:schemeClr val="tx1"/>
                          </a:solidFill>
                          <a:latin typeface="Microsoft YaHei" pitchFamily="34" charset="-122"/>
                          <a:ea typeface="Microsoft YaHei" pitchFamily="34" charset="-122"/>
                          <a:cs typeface="Times New Roman"/>
                        </a:rPr>
                        <a:t> (1978), </a:t>
                      </a:r>
                      <a:r>
                        <a:rPr lang="ko-KR" altLang="en-US" sz="1800" b="1" kern="100" dirty="0" err="1">
                          <a:solidFill>
                            <a:schemeClr val="tx1"/>
                          </a:solidFill>
                          <a:latin typeface="Microsoft YaHei" pitchFamily="34" charset="-122"/>
                          <a:ea typeface="Microsoft YaHei" pitchFamily="34" charset="-122"/>
                          <a:cs typeface="Times New Roman"/>
                        </a:rPr>
                        <a:t>格鲁吉亚</a:t>
                      </a:r>
                      <a:r>
                        <a:rPr lang="en-US" altLang="en-US" sz="1800" b="1" kern="100" dirty="0">
                          <a:solidFill>
                            <a:schemeClr val="tx1"/>
                          </a:solidFill>
                          <a:latin typeface="Microsoft YaHei" pitchFamily="34" charset="-122"/>
                          <a:ea typeface="Microsoft YaHei" pitchFamily="34" charset="-122"/>
                          <a:cs typeface="Times New Roman"/>
                        </a:rPr>
                        <a:t> (2007)</a:t>
                      </a:r>
                      <a:endParaRPr lang="ko-KR" altLang="en-US" sz="1800" b="1" kern="100" dirty="0">
                        <a:solidFill>
                          <a:schemeClr val="tx1"/>
                        </a:solidFill>
                        <a:latin typeface="Microsoft YaHei" pitchFamily="34" charset="-122"/>
                        <a:ea typeface="Microsoft YaHei" pitchFamily="34" charset="-122"/>
                        <a:cs typeface="Times New Roman"/>
                      </a:endParaRPr>
                    </a:p>
                  </a:txBody>
                  <a:tcPr marL="9525" marR="9525" marT="9525" marB="9525"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848334">
                <a:tc>
                  <a:txBody>
                    <a:bodyPr/>
                    <a:lstStyle/>
                    <a:p>
                      <a:pPr marL="0" algn="ctr" defTabSz="914400" rtl="0" eaLnBrk="1" latinLnBrk="0" hangingPunct="1">
                        <a:spcAft>
                          <a:spcPts val="0"/>
                        </a:spcAft>
                      </a:pPr>
                      <a:r>
                        <a:rPr lang="ko-KR" altLang="en-US" sz="1800" b="1" kern="100" dirty="0">
                          <a:solidFill>
                            <a:schemeClr val="tx1"/>
                          </a:solidFill>
                          <a:latin typeface="Microsoft YaHei" pitchFamily="34" charset="-122"/>
                          <a:ea typeface="Microsoft YaHei" pitchFamily="34" charset="-122"/>
                          <a:cs typeface="Times New Roman"/>
                        </a:rPr>
                        <a:t>猪肉及猪副产品</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ko-KR" altLang="en-US" sz="1800" b="1" kern="100" dirty="0" err="1">
                          <a:solidFill>
                            <a:schemeClr val="tx1"/>
                          </a:solidFill>
                          <a:latin typeface="Microsoft YaHei" pitchFamily="34" charset="-122"/>
                          <a:ea typeface="Microsoft YaHei" pitchFamily="34" charset="-122"/>
                          <a:cs typeface="Times New Roman"/>
                        </a:rPr>
                        <a:t>葡萄牙</a:t>
                      </a:r>
                      <a:r>
                        <a:rPr lang="en-US" altLang="en-US" sz="1800" b="1" kern="100" dirty="0">
                          <a:solidFill>
                            <a:schemeClr val="tx1"/>
                          </a:solidFill>
                          <a:latin typeface="Microsoft YaHei" pitchFamily="34" charset="-122"/>
                          <a:ea typeface="Microsoft YaHei" pitchFamily="34" charset="-122"/>
                          <a:cs typeface="Times New Roman"/>
                        </a:rPr>
                        <a:t>(1960), </a:t>
                      </a:r>
                      <a:r>
                        <a:rPr lang="ko-KR" altLang="en-US" sz="1800" b="1" kern="100" dirty="0">
                          <a:solidFill>
                            <a:schemeClr val="tx1"/>
                          </a:solidFill>
                          <a:latin typeface="Microsoft YaHei" pitchFamily="34" charset="-122"/>
                          <a:ea typeface="Microsoft YaHei" pitchFamily="34" charset="-122"/>
                          <a:cs typeface="Times New Roman"/>
                        </a:rPr>
                        <a:t>西班牙</a:t>
                      </a:r>
                      <a:r>
                        <a:rPr lang="en-US" altLang="en-US" sz="1800" b="1" kern="100" dirty="0">
                          <a:solidFill>
                            <a:schemeClr val="tx1"/>
                          </a:solidFill>
                          <a:latin typeface="Microsoft YaHei" pitchFamily="34" charset="-122"/>
                          <a:ea typeface="Microsoft YaHei" pitchFamily="34" charset="-122"/>
                          <a:cs typeface="Times New Roman"/>
                        </a:rPr>
                        <a:t>(1960),</a:t>
                      </a:r>
                      <a:endParaRPr lang="ko-KR" altLang="en-US" sz="1800" b="1" kern="100" dirty="0">
                        <a:solidFill>
                          <a:schemeClr val="tx1"/>
                        </a:solidFill>
                        <a:latin typeface="Microsoft YaHei" pitchFamily="34" charset="-122"/>
                        <a:ea typeface="Microsoft YaHei" pitchFamily="34" charset="-122"/>
                        <a:cs typeface="Times New Roman"/>
                      </a:endParaRPr>
                    </a:p>
                    <a:p>
                      <a:pPr marL="0" algn="ctr" defTabSz="914400" rtl="0" eaLnBrk="1" latinLnBrk="0" hangingPunct="1">
                        <a:spcAft>
                          <a:spcPts val="0"/>
                        </a:spcAft>
                      </a:pPr>
                      <a:r>
                        <a:rPr lang="ko-KR" altLang="en-US" sz="1800" b="1" kern="100" dirty="0">
                          <a:solidFill>
                            <a:schemeClr val="tx1"/>
                          </a:solidFill>
                          <a:latin typeface="Microsoft YaHei" pitchFamily="34" charset="-122"/>
                          <a:ea typeface="Microsoft YaHei" pitchFamily="34" charset="-122"/>
                          <a:cs typeface="Times New Roman"/>
                        </a:rPr>
                        <a:t>意大利</a:t>
                      </a:r>
                      <a:r>
                        <a:rPr lang="en-US" altLang="en-US" sz="1800" b="1" kern="100" dirty="0">
                          <a:solidFill>
                            <a:schemeClr val="tx1"/>
                          </a:solidFill>
                          <a:latin typeface="Microsoft YaHei" pitchFamily="34" charset="-122"/>
                          <a:ea typeface="Microsoft YaHei" pitchFamily="34" charset="-122"/>
                          <a:cs typeface="Times New Roman"/>
                        </a:rPr>
                        <a:t>(1983), </a:t>
                      </a:r>
                      <a:r>
                        <a:rPr lang="ko-KR" altLang="en-US" sz="1800" b="1" kern="100" dirty="0" err="1">
                          <a:solidFill>
                            <a:schemeClr val="tx1"/>
                          </a:solidFill>
                          <a:latin typeface="Microsoft YaHei" pitchFamily="34" charset="-122"/>
                          <a:ea typeface="Microsoft YaHei" pitchFamily="34" charset="-122"/>
                          <a:cs typeface="Times New Roman"/>
                        </a:rPr>
                        <a:t>比利时</a:t>
                      </a:r>
                      <a:r>
                        <a:rPr lang="en-US" altLang="en-US" sz="1800" b="1" kern="100" dirty="0">
                          <a:solidFill>
                            <a:schemeClr val="tx1"/>
                          </a:solidFill>
                          <a:latin typeface="Microsoft YaHei" pitchFamily="34" charset="-122"/>
                          <a:ea typeface="Microsoft YaHei" pitchFamily="34" charset="-122"/>
                          <a:cs typeface="Times New Roman"/>
                        </a:rPr>
                        <a:t>(1985)</a:t>
                      </a:r>
                      <a:endParaRPr lang="ko-KR" altLang="en-US" sz="1800" b="1" kern="100" dirty="0">
                        <a:solidFill>
                          <a:schemeClr val="tx1"/>
                        </a:solidFill>
                        <a:latin typeface="Microsoft YaHei" pitchFamily="34" charset="-122"/>
                        <a:ea typeface="Microsoft YaHei" pitchFamily="34" charset="-122"/>
                        <a:cs typeface="Times New Roman"/>
                      </a:endParaRPr>
                    </a:p>
                  </a:txBody>
                  <a:tcPr marL="9525" marR="9525" marT="9525" marB="9525"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848334">
                <a:tc>
                  <a:txBody>
                    <a:bodyPr/>
                    <a:lstStyle/>
                    <a:p>
                      <a:pPr marL="0" algn="ctr" defTabSz="914400" rtl="0" eaLnBrk="1" latinLnBrk="0" hangingPunct="1">
                        <a:spcAft>
                          <a:spcPts val="0"/>
                        </a:spcAft>
                      </a:pPr>
                      <a:r>
                        <a:rPr lang="ko-KR" altLang="en-US" sz="1800" b="1" kern="100" dirty="0">
                          <a:solidFill>
                            <a:schemeClr val="tx1"/>
                          </a:solidFill>
                          <a:latin typeface="Microsoft YaHei" pitchFamily="34" charset="-122"/>
                          <a:ea typeface="Microsoft YaHei" pitchFamily="34" charset="-122"/>
                          <a:cs typeface="Times New Roman"/>
                        </a:rPr>
                        <a:t>染病野猪</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ko-KR" altLang="en-US" sz="1800" b="1" kern="100" dirty="0">
                          <a:solidFill>
                            <a:schemeClr val="tx1"/>
                          </a:solidFill>
                          <a:latin typeface="Microsoft YaHei" pitchFamily="34" charset="-122"/>
                          <a:ea typeface="Microsoft YaHei" pitchFamily="34" charset="-122"/>
                          <a:cs typeface="Times New Roman"/>
                        </a:rPr>
                        <a:t>俄罗斯</a:t>
                      </a:r>
                      <a:r>
                        <a:rPr lang="en-US" altLang="en-US" sz="1800" b="1" kern="100" dirty="0">
                          <a:solidFill>
                            <a:schemeClr val="tx1"/>
                          </a:solidFill>
                          <a:latin typeface="Microsoft YaHei" pitchFamily="34" charset="-122"/>
                          <a:ea typeface="Microsoft YaHei" pitchFamily="34" charset="-122"/>
                          <a:cs typeface="Times New Roman"/>
                        </a:rPr>
                        <a:t>(2007), </a:t>
                      </a:r>
                      <a:r>
                        <a:rPr lang="ko-KR" altLang="en-US" sz="1800" b="1" kern="100" dirty="0" err="1">
                          <a:solidFill>
                            <a:schemeClr val="tx1"/>
                          </a:solidFill>
                          <a:latin typeface="Microsoft YaHei" pitchFamily="34" charset="-122"/>
                          <a:ea typeface="Microsoft YaHei" pitchFamily="34" charset="-122"/>
                          <a:cs typeface="Times New Roman"/>
                        </a:rPr>
                        <a:t>立陶宛</a:t>
                      </a:r>
                      <a:r>
                        <a:rPr lang="en-US" altLang="en-US" sz="1800" b="1" kern="100" dirty="0">
                          <a:solidFill>
                            <a:schemeClr val="tx1"/>
                          </a:solidFill>
                          <a:latin typeface="Microsoft YaHei" pitchFamily="34" charset="-122"/>
                          <a:ea typeface="Microsoft YaHei" pitchFamily="34" charset="-122"/>
                          <a:cs typeface="Times New Roman"/>
                        </a:rPr>
                        <a:t> (2014),</a:t>
                      </a:r>
                      <a:endParaRPr lang="ko-KR" altLang="en-US" sz="1800" b="1" kern="100" dirty="0">
                        <a:solidFill>
                          <a:schemeClr val="tx1"/>
                        </a:solidFill>
                        <a:latin typeface="Microsoft YaHei" pitchFamily="34" charset="-122"/>
                        <a:ea typeface="Microsoft YaHei" pitchFamily="34" charset="-122"/>
                        <a:cs typeface="Times New Roman"/>
                      </a:endParaRPr>
                    </a:p>
                    <a:p>
                      <a:pPr marL="0" algn="ctr" defTabSz="914400" rtl="0" eaLnBrk="1" latinLnBrk="0" hangingPunct="1">
                        <a:spcAft>
                          <a:spcPts val="0"/>
                        </a:spcAft>
                      </a:pPr>
                      <a:r>
                        <a:rPr lang="ko-KR" altLang="en-US" sz="1800" b="1" kern="100" dirty="0">
                          <a:solidFill>
                            <a:schemeClr val="tx1"/>
                          </a:solidFill>
                          <a:latin typeface="Microsoft YaHei" pitchFamily="34" charset="-122"/>
                          <a:ea typeface="Microsoft YaHei" pitchFamily="34" charset="-122"/>
                          <a:cs typeface="Times New Roman"/>
                        </a:rPr>
                        <a:t>波兰</a:t>
                      </a:r>
                      <a:r>
                        <a:rPr lang="en-US" altLang="en-US" sz="1800" b="1" kern="100" dirty="0">
                          <a:solidFill>
                            <a:schemeClr val="tx1"/>
                          </a:solidFill>
                          <a:latin typeface="Microsoft YaHei" pitchFamily="34" charset="-122"/>
                          <a:ea typeface="Microsoft YaHei" pitchFamily="34" charset="-122"/>
                          <a:cs typeface="Times New Roman"/>
                        </a:rPr>
                        <a:t> (2014), </a:t>
                      </a:r>
                      <a:r>
                        <a:rPr lang="ko-KR" altLang="en-US" sz="1800" b="1" kern="100" dirty="0" err="1">
                          <a:solidFill>
                            <a:schemeClr val="tx1"/>
                          </a:solidFill>
                          <a:latin typeface="Microsoft YaHei" pitchFamily="34" charset="-122"/>
                          <a:ea typeface="Microsoft YaHei" pitchFamily="34" charset="-122"/>
                          <a:cs typeface="Times New Roman"/>
                        </a:rPr>
                        <a:t>爱沙尼亚</a:t>
                      </a:r>
                      <a:r>
                        <a:rPr lang="en-US" altLang="en-US" sz="1800" b="1" kern="100" dirty="0">
                          <a:solidFill>
                            <a:schemeClr val="tx1"/>
                          </a:solidFill>
                          <a:latin typeface="Microsoft YaHei" pitchFamily="34" charset="-122"/>
                          <a:ea typeface="Microsoft YaHei" pitchFamily="34" charset="-122"/>
                          <a:cs typeface="Times New Roman"/>
                        </a:rPr>
                        <a:t> (2014)</a:t>
                      </a:r>
                      <a:endParaRPr lang="ko-KR" altLang="en-US" sz="1800" b="1" kern="100" dirty="0">
                        <a:solidFill>
                          <a:schemeClr val="tx1"/>
                        </a:solidFill>
                        <a:latin typeface="Microsoft YaHei" pitchFamily="34" charset="-122"/>
                        <a:ea typeface="Microsoft YaHei" pitchFamily="34" charset="-122"/>
                        <a:cs typeface="Times New Roman"/>
                      </a:endParaRPr>
                    </a:p>
                  </a:txBody>
                  <a:tcPr marL="9525" marR="9525" marT="9525" marB="9525"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848334">
                <a:tc>
                  <a:txBody>
                    <a:bodyPr/>
                    <a:lstStyle/>
                    <a:p>
                      <a:pPr marL="0" algn="ctr" defTabSz="914400" rtl="0" eaLnBrk="1" latinLnBrk="0" hangingPunct="1">
                        <a:spcAft>
                          <a:spcPts val="0"/>
                        </a:spcAft>
                      </a:pPr>
                      <a:r>
                        <a:rPr lang="ko-KR" altLang="en-US" sz="1800" b="1" kern="100" dirty="0">
                          <a:solidFill>
                            <a:schemeClr val="tx1"/>
                          </a:solidFill>
                          <a:latin typeface="Microsoft YaHei" pitchFamily="34" charset="-122"/>
                          <a:ea typeface="Microsoft YaHei" pitchFamily="34" charset="-122"/>
                          <a:cs typeface="Times New Roman"/>
                        </a:rPr>
                        <a:t>带毒螨虫</a:t>
                      </a: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ko-KR" altLang="en-US" sz="1800" b="1" kern="100" dirty="0" err="1">
                          <a:solidFill>
                            <a:schemeClr val="tx1"/>
                          </a:solidFill>
                          <a:latin typeface="Microsoft YaHei" pitchFamily="34" charset="-122"/>
                          <a:ea typeface="Microsoft YaHei" pitchFamily="34" charset="-122"/>
                          <a:cs typeface="Times New Roman"/>
                        </a:rPr>
                        <a:t>葡萄牙</a:t>
                      </a:r>
                      <a:r>
                        <a:rPr lang="en-US" altLang="en-US" sz="1800" b="1" kern="100" dirty="0">
                          <a:solidFill>
                            <a:schemeClr val="tx1"/>
                          </a:solidFill>
                          <a:latin typeface="Microsoft YaHei" pitchFamily="34" charset="-122"/>
                          <a:ea typeface="Microsoft YaHei" pitchFamily="34" charset="-122"/>
                          <a:cs typeface="Times New Roman"/>
                        </a:rPr>
                        <a:t> (1999)</a:t>
                      </a:r>
                      <a:endParaRPr lang="ko-KR" altLang="en-US" sz="1800" b="1" kern="100" dirty="0">
                        <a:solidFill>
                          <a:schemeClr val="tx1"/>
                        </a:solidFill>
                        <a:latin typeface="Microsoft YaHei" pitchFamily="34" charset="-122"/>
                        <a:ea typeface="Microsoft YaHei" pitchFamily="34" charset="-122"/>
                        <a:cs typeface="Times New Roman"/>
                      </a:endParaRPr>
                    </a:p>
                  </a:txBody>
                  <a:tcPr marL="9525" marR="9525" marT="9525" marB="9525"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4" name="Rectangle 1"/>
          <p:cNvSpPr>
            <a:spLocks noChangeArrowheads="1"/>
          </p:cNvSpPr>
          <p:nvPr/>
        </p:nvSpPr>
        <p:spPr bwMode="auto">
          <a:xfrm>
            <a:off x="457200" y="25061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atinLnBrk="0"/>
            <a:endParaRPr lang="ko-KR" altLang="en-US">
              <a:latin typeface="Microsoft YaHei" panose="020B0503020204020204" pitchFamily="34" charset="-122"/>
            </a:endParaRPr>
          </a:p>
        </p:txBody>
      </p:sp>
      <p:sp>
        <p:nvSpPr>
          <p:cNvPr id="13" name="모서리가 둥근 직사각형 12"/>
          <p:cNvSpPr/>
          <p:nvPr/>
        </p:nvSpPr>
        <p:spPr>
          <a:xfrm>
            <a:off x="391319" y="1426245"/>
            <a:ext cx="8361363" cy="44267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0">
            <a:spAutoFit/>
          </a:bodyPr>
          <a:lstStyle/>
          <a:p>
            <a:pPr algn="ctr" latinLnBrk="0"/>
            <a:r>
              <a:rPr lang="zh-CN" altLang="en-US" sz="2000" b="1" dirty="0">
                <a:latin typeface="Microsoft YaHei" pitchFamily="34" charset="-122"/>
                <a:ea typeface="Microsoft YaHei" pitchFamily="34" charset="-122"/>
              </a:rPr>
              <a:t>目前</a:t>
            </a:r>
            <a:r>
              <a:rPr lang="ko-KR" altLang="ko-KR" sz="2000" b="1" dirty="0" err="1">
                <a:latin typeface="Microsoft YaHei" pitchFamily="34" charset="-122"/>
                <a:ea typeface="Microsoft YaHei" pitchFamily="34" charset="-122"/>
              </a:rPr>
              <a:t>的主要</a:t>
            </a:r>
            <a:r>
              <a:rPr lang="ko-KR" altLang="ko-KR" sz="2000" b="1" dirty="0" err="1">
                <a:solidFill>
                  <a:srgbClr val="FF0000"/>
                </a:solidFill>
                <a:latin typeface="Microsoft YaHei" pitchFamily="34" charset="-122"/>
                <a:ea typeface="Microsoft YaHei" pitchFamily="34" charset="-122"/>
              </a:rPr>
              <a:t>传播途径</a:t>
            </a:r>
            <a:r>
              <a:rPr lang="ko-KR" altLang="ko-KR" sz="2000" b="1" dirty="0" err="1">
                <a:latin typeface="Microsoft YaHei" pitchFamily="34" charset="-122"/>
                <a:ea typeface="Microsoft YaHei" pitchFamily="34" charset="-122"/>
              </a:rPr>
              <a:t>是</a:t>
            </a:r>
            <a:r>
              <a:rPr lang="ko-KR" altLang="ko-KR" sz="2000" b="1" dirty="0" err="1">
                <a:solidFill>
                  <a:srgbClr val="FF0000"/>
                </a:solidFill>
                <a:latin typeface="Microsoft YaHei" pitchFamily="34" charset="-122"/>
                <a:ea typeface="Microsoft YaHei" pitchFamily="34" charset="-122"/>
              </a:rPr>
              <a:t>机场</a:t>
            </a:r>
            <a:r>
              <a:rPr lang="zh-CN" altLang="en-US" sz="2000" b="1" dirty="0">
                <a:solidFill>
                  <a:srgbClr val="FF0000"/>
                </a:solidFill>
                <a:latin typeface="Microsoft YaHei" pitchFamily="34" charset="-122"/>
                <a:ea typeface="Microsoft YaHei" pitchFamily="34" charset="-122"/>
              </a:rPr>
              <a:t>与</a:t>
            </a:r>
            <a:r>
              <a:rPr lang="ko-KR" altLang="ko-KR" sz="2000" b="1" dirty="0" err="1">
                <a:solidFill>
                  <a:srgbClr val="FF0000"/>
                </a:solidFill>
                <a:latin typeface="Microsoft YaHei" pitchFamily="34" charset="-122"/>
                <a:ea typeface="Microsoft YaHei" pitchFamily="34" charset="-122"/>
              </a:rPr>
              <a:t>港口剩菜中的猪肉</a:t>
            </a:r>
            <a:r>
              <a:rPr lang="ko-KR" altLang="ko-KR" sz="2000" b="1" dirty="0" err="1">
                <a:latin typeface="Microsoft YaHei" pitchFamily="34" charset="-122"/>
                <a:ea typeface="Microsoft YaHei" pitchFamily="34" charset="-122"/>
              </a:rPr>
              <a:t>和</a:t>
            </a:r>
            <a:r>
              <a:rPr lang="ko-KR" altLang="ko-KR" sz="2000" b="1" dirty="0" err="1">
                <a:solidFill>
                  <a:srgbClr val="FF0000"/>
                </a:solidFill>
                <a:latin typeface="Microsoft YaHei" pitchFamily="34" charset="-122"/>
                <a:ea typeface="Microsoft YaHei" pitchFamily="34" charset="-122"/>
              </a:rPr>
              <a:t>野猪</a:t>
            </a:r>
            <a:endParaRPr lang="ko-KR" altLang="ko-KR" sz="2000" b="1" dirty="0">
              <a:solidFill>
                <a:srgbClr val="FF0000"/>
              </a:solidFill>
              <a:latin typeface="Microsoft YaHei" pitchFamily="34" charset="-122"/>
              <a:ea typeface="Microsoft YaHei" pitchFamily="34" charset="-122"/>
            </a:endParaRPr>
          </a:p>
        </p:txBody>
      </p:sp>
    </p:spTree>
    <p:extLst>
      <p:ext uri="{BB962C8B-B14F-4D97-AF65-F5344CB8AC3E}">
        <p14:creationId xmlns:p14="http://schemas.microsoft.com/office/powerpoint/2010/main" val="4081633744"/>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11</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4" name="직사각형 3"/>
          <p:cNvSpPr/>
          <p:nvPr/>
        </p:nvSpPr>
        <p:spPr>
          <a:xfrm>
            <a:off x="585662" y="2924944"/>
            <a:ext cx="8018786" cy="646331"/>
          </a:xfrm>
          <a:prstGeom prst="rect">
            <a:avLst/>
          </a:prstGeom>
          <a:ln>
            <a:noFill/>
          </a:ln>
        </p:spPr>
        <p:txBody>
          <a:bodyPr wrap="square">
            <a:spAutoFit/>
          </a:bodyPr>
          <a:lstStyle/>
          <a:p>
            <a:pPr latinLnBrk="0"/>
            <a:r>
              <a:rPr lang="en-US" altLang="ko-KR" sz="3600" b="1" dirty="0">
                <a:latin typeface="Microsoft YaHei" pitchFamily="34" charset="-122"/>
                <a:ea typeface="Microsoft YaHei" pitchFamily="34" charset="-122"/>
              </a:rPr>
              <a:t>3. </a:t>
            </a:r>
            <a:r>
              <a:rPr lang="zh-CN" altLang="en-US" sz="3600" b="1" dirty="0">
                <a:latin typeface="Microsoft YaHei" pitchFamily="34" charset="-122"/>
                <a:ea typeface="Microsoft YaHei" pitchFamily="34" charset="-122"/>
              </a:rPr>
              <a:t>韩猪农场的应对策略</a:t>
            </a:r>
            <a:endParaRPr lang="en-US" altLang="ko-KR" sz="3600" b="1" dirty="0">
              <a:latin typeface="Microsoft YaHei" pitchFamily="34" charset="-122"/>
              <a:ea typeface="Microsoft YaHei" pitchFamily="34" charset="-122"/>
            </a:endParaRPr>
          </a:p>
        </p:txBody>
      </p:sp>
    </p:spTree>
    <p:extLst>
      <p:ext uri="{BB962C8B-B14F-4D97-AF65-F5344CB8AC3E}">
        <p14:creationId xmlns:p14="http://schemas.microsoft.com/office/powerpoint/2010/main" val="2172032803"/>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a:xfrm>
            <a:off x="6553200" y="6245225"/>
            <a:ext cx="2133600" cy="307777"/>
          </a:xfrm>
        </p:spPr>
        <p:txBody>
          <a:bodyP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12</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1" y="432808"/>
            <a:ext cx="6912769"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zh-CN" altLang="en-US" sz="2700" b="1" dirty="0">
                <a:solidFill>
                  <a:schemeClr val="bg1"/>
                </a:solidFill>
                <a:latin typeface="Microsoft YaHei" pitchFamily="34" charset="-122"/>
                <a:ea typeface="Microsoft YaHei" pitchFamily="34" charset="-122"/>
              </a:rPr>
              <a:t>立陶宛</a:t>
            </a:r>
            <a:r>
              <a:rPr lang="en-US" altLang="zh-CN" sz="2700" b="1" dirty="0">
                <a:solidFill>
                  <a:schemeClr val="bg1"/>
                </a:solidFill>
                <a:latin typeface="Microsoft YaHei" pitchFamily="34" charset="-122"/>
                <a:ea typeface="Microsoft YaHei" pitchFamily="34" charset="-122"/>
              </a:rPr>
              <a:t>ASF</a:t>
            </a:r>
            <a:r>
              <a:rPr lang="zh-CN" altLang="en-US" sz="2700" b="1" dirty="0">
                <a:solidFill>
                  <a:schemeClr val="bg1"/>
                </a:solidFill>
                <a:latin typeface="Microsoft YaHei" pitchFamily="34" charset="-122"/>
                <a:ea typeface="Microsoft YaHei" pitchFamily="34" charset="-122"/>
              </a:rPr>
              <a:t>染病猪场的访谈记录</a:t>
            </a: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12" name="직사각형 11"/>
          <p:cNvSpPr/>
          <p:nvPr/>
        </p:nvSpPr>
        <p:spPr>
          <a:xfrm>
            <a:off x="3923928" y="1988840"/>
            <a:ext cx="4832971" cy="2554545"/>
          </a:xfrm>
          <a:prstGeom prst="rect">
            <a:avLst/>
          </a:prstGeom>
        </p:spPr>
        <p:txBody>
          <a:bodyPr wrap="square">
            <a:spAutoFit/>
          </a:bodyPr>
          <a:lstStyle/>
          <a:p>
            <a:r>
              <a:rPr lang="zh-CN" altLang="en-US" sz="1600" b="1" dirty="0">
                <a:latin typeface="Microsoft YaHei" pitchFamily="34" charset="-122"/>
                <a:ea typeface="Microsoft YaHei" pitchFamily="34" charset="-122"/>
              </a:rPr>
              <a:t>养猪场</a:t>
            </a:r>
            <a:r>
              <a:rPr lang="ko-KR" altLang="ko-KR" sz="1600" b="1" dirty="0">
                <a:latin typeface="Microsoft YaHei" pitchFamily="34" charset="-122"/>
                <a:ea typeface="Microsoft YaHei" pitchFamily="34" charset="-122"/>
              </a:rPr>
              <a:t>主人</a:t>
            </a:r>
            <a:r>
              <a:rPr lang="zh-CN" altLang="en-US" sz="1600" b="1" dirty="0">
                <a:latin typeface="Microsoft YaHei" pitchFamily="34" charset="-122"/>
                <a:ea typeface="Microsoft YaHei" pitchFamily="34" charset="-122"/>
              </a:rPr>
              <a:t>说：</a:t>
            </a:r>
            <a:r>
              <a:rPr lang="ko-KR" altLang="ko-KR" sz="1600" b="1" dirty="0">
                <a:latin typeface="Microsoft YaHei" pitchFamily="34" charset="-122"/>
                <a:ea typeface="Microsoft YaHei" pitchFamily="34" charset="-122"/>
              </a:rPr>
              <a:t> </a:t>
            </a:r>
            <a:r>
              <a:rPr lang="en-US" altLang="ko-KR" sz="1600" b="1" dirty="0">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之前一切都很正常</a:t>
            </a:r>
            <a:r>
              <a:rPr lang="zh-CN" altLang="en-US" sz="1600" b="1" dirty="0">
                <a:solidFill>
                  <a:srgbClr val="FF0000"/>
                </a:solidFill>
                <a:latin typeface="Microsoft YaHei" pitchFamily="34" charset="-122"/>
                <a:ea typeface="Microsoft YaHei" pitchFamily="34" charset="-122"/>
              </a:rPr>
              <a:t>，</a:t>
            </a:r>
            <a:r>
              <a:rPr lang="ko-KR" altLang="ko-KR" sz="1600" b="1" dirty="0">
                <a:solidFill>
                  <a:srgbClr val="FF0000"/>
                </a:solidFill>
                <a:latin typeface="Microsoft YaHei" pitchFamily="34" charset="-122"/>
                <a:ea typeface="Microsoft YaHei" pitchFamily="34" charset="-122"/>
              </a:rPr>
              <a:t>直到</a:t>
            </a:r>
            <a:r>
              <a:rPr lang="zh-CN" altLang="en-US" sz="1600" b="1" dirty="0">
                <a:solidFill>
                  <a:srgbClr val="FF0000"/>
                </a:solidFill>
                <a:latin typeface="Microsoft YaHei" pitchFamily="34" charset="-122"/>
                <a:ea typeface="Microsoft YaHei" pitchFamily="34" charset="-122"/>
              </a:rPr>
              <a:t>那</a:t>
            </a:r>
            <a:r>
              <a:rPr lang="ko-KR" altLang="ko-KR" sz="1600" b="1" dirty="0">
                <a:solidFill>
                  <a:srgbClr val="FF0000"/>
                </a:solidFill>
                <a:latin typeface="Microsoft YaHei" pitchFamily="34" charset="-122"/>
                <a:ea typeface="Microsoft YaHei" pitchFamily="34" charset="-122"/>
              </a:rPr>
              <a:t>天上午，</a:t>
            </a:r>
            <a:r>
              <a:rPr lang="ko-KR" altLang="ko-KR" sz="1600" b="1" dirty="0" err="1">
                <a:solidFill>
                  <a:srgbClr val="FF0000"/>
                </a:solidFill>
                <a:latin typeface="Microsoft YaHei" pitchFamily="34" charset="-122"/>
                <a:ea typeface="Microsoft YaHei" pitchFamily="34" charset="-122"/>
              </a:rPr>
              <a:t>一些母猪开始不吃饲料</a:t>
            </a:r>
            <a:r>
              <a:rPr lang="ko-KR" altLang="ko-KR" sz="1600" b="1" dirty="0">
                <a:solidFill>
                  <a:srgbClr val="FF0000"/>
                </a:solidFill>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我巡视了猪场一圈</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发现了大概</a:t>
            </a:r>
            <a:r>
              <a:rPr lang="en-US" altLang="ko-KR" sz="1600" b="1" dirty="0">
                <a:solidFill>
                  <a:srgbClr val="FF0000"/>
                </a:solidFill>
                <a:latin typeface="Microsoft YaHei" pitchFamily="34" charset="-122"/>
                <a:ea typeface="Microsoft YaHei" pitchFamily="34" charset="-122"/>
              </a:rPr>
              <a:t>5</a:t>
            </a:r>
            <a:r>
              <a:rPr lang="ko-KR" altLang="ko-KR" sz="1600" b="1" dirty="0" err="1">
                <a:solidFill>
                  <a:srgbClr val="FF0000"/>
                </a:solidFill>
                <a:latin typeface="Microsoft YaHei" pitchFamily="34" charset="-122"/>
                <a:ea typeface="Microsoft YaHei" pitchFamily="34" charset="-122"/>
              </a:rPr>
              <a:t>头母猪尸体</a:t>
            </a:r>
            <a:r>
              <a:rPr lang="ko-KR" altLang="ko-KR" sz="1600" b="1" dirty="0">
                <a:latin typeface="Microsoft YaHei" pitchFamily="34" charset="-122"/>
                <a:ea typeface="Microsoft YaHei" pitchFamily="34" charset="-122"/>
              </a:rPr>
              <a:t>。</a:t>
            </a:r>
          </a:p>
          <a:p>
            <a:r>
              <a:rPr lang="ko-KR" altLang="ko-KR" sz="1600" b="1" dirty="0" err="1">
                <a:solidFill>
                  <a:srgbClr val="FF0000"/>
                </a:solidFill>
                <a:latin typeface="Microsoft YaHei" pitchFamily="34" charset="-122"/>
                <a:ea typeface="Microsoft YaHei" pitchFamily="34" charset="-122"/>
              </a:rPr>
              <a:t>其它母猪也开始发高烧</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我开始感觉到到情况不妙</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第二天</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我和猪场总负责人一致认为</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肯定是发生了什么严重问题</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我们把猪场的情况报告给地方兽医站公务员</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并从丹麦聘请了兽医</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丹麦的兽医立刻动身坐飞机赶来</a:t>
            </a:r>
            <a:r>
              <a:rPr lang="zh-CN" altLang="en-US" sz="1600" b="1" dirty="0">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当天晚上</a:t>
            </a:r>
            <a:r>
              <a:rPr lang="en-US" altLang="ko-KR" sz="1600" b="1" dirty="0">
                <a:solidFill>
                  <a:srgbClr val="FF0000"/>
                </a:solidFill>
                <a:latin typeface="Microsoft YaHei" pitchFamily="34" charset="-122"/>
                <a:ea typeface="Microsoft YaHei" pitchFamily="34" charset="-122"/>
              </a:rPr>
              <a:t>11</a:t>
            </a:r>
            <a:r>
              <a:rPr lang="ko-KR" altLang="ko-KR" sz="1600" b="1" dirty="0">
                <a:solidFill>
                  <a:srgbClr val="FF0000"/>
                </a:solidFill>
                <a:latin typeface="Microsoft YaHei" pitchFamily="34" charset="-122"/>
                <a:ea typeface="Microsoft YaHei" pitchFamily="34" charset="-122"/>
              </a:rPr>
              <a:t>点</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我们在机场接到了兽医</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我们从机场赶回农场时</a:t>
            </a:r>
            <a:r>
              <a:rPr lang="ko-KR" altLang="ko-KR" sz="1600" b="1" dirty="0">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已经死了大概</a:t>
            </a:r>
            <a:r>
              <a:rPr lang="en-US" altLang="ko-KR" sz="1600" b="1" dirty="0">
                <a:solidFill>
                  <a:srgbClr val="FF0000"/>
                </a:solidFill>
                <a:latin typeface="Microsoft YaHei" pitchFamily="34" charset="-122"/>
                <a:ea typeface="Microsoft YaHei" pitchFamily="34" charset="-122"/>
              </a:rPr>
              <a:t>40</a:t>
            </a:r>
            <a:r>
              <a:rPr lang="ko-KR" altLang="ko-KR" sz="1600" b="1" dirty="0" err="1">
                <a:solidFill>
                  <a:srgbClr val="FF0000"/>
                </a:solidFill>
                <a:latin typeface="Microsoft YaHei" pitchFamily="34" charset="-122"/>
                <a:ea typeface="Microsoft YaHei" pitchFamily="34" charset="-122"/>
              </a:rPr>
              <a:t>头母猪了</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真的是眨眼间的事情</a:t>
            </a:r>
            <a:r>
              <a:rPr lang="ko-KR" altLang="ko-KR" sz="1600" b="1" dirty="0">
                <a:latin typeface="Microsoft YaHei" pitchFamily="34" charset="-122"/>
                <a:ea typeface="Microsoft YaHei" pitchFamily="34" charset="-122"/>
              </a:rPr>
              <a:t>！</a:t>
            </a:r>
            <a:r>
              <a:rPr lang="en-US" altLang="ko-KR" sz="1600" b="1" dirty="0">
                <a:latin typeface="Microsoft YaHei" pitchFamily="34" charset="-122"/>
                <a:ea typeface="Microsoft YaHei" pitchFamily="34" charset="-122"/>
              </a:rPr>
              <a:t>"</a:t>
            </a:r>
            <a:endParaRPr lang="ko-KR" altLang="ko-KR" sz="1600" b="1" dirty="0">
              <a:latin typeface="Microsoft YaHei" pitchFamily="34" charset="-122"/>
              <a:ea typeface="Microsoft YaHei" pitchFamily="34" charset="-122"/>
            </a:endParaRPr>
          </a:p>
        </p:txBody>
      </p:sp>
      <p:pic>
        <p:nvPicPr>
          <p:cNvPr id="13" name="Picture 2" descr="ê´ë ¨ ì´ë¯¸ì§"/>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609" y="4116674"/>
            <a:ext cx="3240360" cy="2158179"/>
          </a:xfrm>
          <a:prstGeom prst="rect">
            <a:avLst/>
          </a:prstGeom>
          <a:noFill/>
          <a:extLst>
            <a:ext uri="{909E8E84-426E-40DD-AFC4-6F175D3DCCD1}">
              <a14:hiddenFill xmlns:a14="http://schemas.microsoft.com/office/drawing/2010/main">
                <a:solidFill>
                  <a:srgbClr val="FFFFFF"/>
                </a:solidFill>
              </a14:hiddenFill>
            </a:ext>
          </a:extLst>
        </p:spPr>
      </p:pic>
      <p:sp>
        <p:nvSpPr>
          <p:cNvPr id="15" name="모서리가 둥근 직사각형 14"/>
          <p:cNvSpPr/>
          <p:nvPr/>
        </p:nvSpPr>
        <p:spPr>
          <a:xfrm>
            <a:off x="395536" y="1262789"/>
            <a:ext cx="8361363" cy="442674"/>
          </a:xfrm>
          <a:prstGeom prst="roundRect">
            <a:avLst/>
          </a:prstGeom>
          <a:ln/>
        </p:spPr>
        <p:style>
          <a:lnRef idx="2">
            <a:schemeClr val="accent2"/>
          </a:lnRef>
          <a:fillRef idx="1">
            <a:schemeClr val="lt1"/>
          </a:fillRef>
          <a:effectRef idx="0">
            <a:schemeClr val="accent2"/>
          </a:effectRef>
          <a:fontRef idx="minor">
            <a:schemeClr val="dk1"/>
          </a:fontRef>
        </p:style>
        <p:txBody>
          <a:bodyPr anchor="ctr">
            <a:spAutoFit/>
          </a:bodyPr>
          <a:lstStyle/>
          <a:p>
            <a:pPr algn="ctr" latinLnBrk="0">
              <a:spcBef>
                <a:spcPts val="0"/>
              </a:spcBef>
              <a:spcAft>
                <a:spcPts val="0"/>
              </a:spcAft>
            </a:pPr>
            <a:r>
              <a:rPr lang="zh-CN" altLang="en-US" sz="2000" b="1" kern="0" dirty="0">
                <a:solidFill>
                  <a:schemeClr val="tx1"/>
                </a:solidFill>
                <a:latin typeface="Microsoft YaHei" panose="020B0503020204020204" pitchFamily="34" charset="-122"/>
                <a:ea typeface="Microsoft YaHei" panose="020B0503020204020204" pitchFamily="34" charset="-122"/>
              </a:rPr>
              <a:t>立陶宛某养猪场的丹麦场主的血泪之谈</a:t>
            </a:r>
          </a:p>
        </p:txBody>
      </p:sp>
      <p:pic>
        <p:nvPicPr>
          <p:cNvPr id="18" name="그림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485" y="2099403"/>
            <a:ext cx="3240484" cy="1858513"/>
          </a:xfrm>
          <a:prstGeom prst="rect">
            <a:avLst/>
          </a:prstGeom>
        </p:spPr>
      </p:pic>
      <p:sp>
        <p:nvSpPr>
          <p:cNvPr id="16" name="TextBox 15"/>
          <p:cNvSpPr txBox="1"/>
          <p:nvPr/>
        </p:nvSpPr>
        <p:spPr>
          <a:xfrm flipH="1">
            <a:off x="673986" y="3687595"/>
            <a:ext cx="1563741" cy="184666"/>
          </a:xfrm>
          <a:prstGeom prst="rect">
            <a:avLst/>
          </a:prstGeom>
          <a:noFill/>
          <a:ln>
            <a:noFill/>
          </a:ln>
        </p:spPr>
        <p:txBody>
          <a:bodyPr wrap="square" lIns="0" tIns="0" rIns="0" bIns="0" rtlCol="0" anchor="ctr" anchorCtr="0">
            <a:spAutoFit/>
          </a:bodyPr>
          <a:lstStyle/>
          <a:p>
            <a:pPr latinLnBrk="0"/>
            <a:r>
              <a:rPr lang="zh-CN" altLang="en-US" sz="1200" b="1" dirty="0">
                <a:solidFill>
                  <a:schemeClr val="bg1"/>
                </a:solidFill>
                <a:latin typeface="Microsoft YaHei" pitchFamily="34" charset="-122"/>
                <a:ea typeface="Microsoft YaHei" pitchFamily="34" charset="-122"/>
              </a:rPr>
              <a:t>立陶宛</a:t>
            </a:r>
            <a:r>
              <a:rPr lang="en-US" altLang="zh-CN" sz="1200" b="1" dirty="0">
                <a:solidFill>
                  <a:schemeClr val="bg1"/>
                </a:solidFill>
                <a:latin typeface="Microsoft YaHei" pitchFamily="34" charset="-122"/>
                <a:ea typeface="Microsoft YaHei" pitchFamily="34" charset="-122"/>
              </a:rPr>
              <a:t>ASF</a:t>
            </a:r>
            <a:r>
              <a:rPr lang="zh-CN" altLang="en-US" sz="1200" b="1" dirty="0">
                <a:solidFill>
                  <a:schemeClr val="bg1"/>
                </a:solidFill>
                <a:latin typeface="Microsoft YaHei" pitchFamily="34" charset="-122"/>
                <a:ea typeface="Microsoft YaHei" pitchFamily="34" charset="-122"/>
              </a:rPr>
              <a:t>感染猪场</a:t>
            </a:r>
            <a:endParaRPr lang="ko-KR" altLang="en-US" sz="1200" b="1" dirty="0">
              <a:solidFill>
                <a:schemeClr val="bg1"/>
              </a:solidFill>
              <a:latin typeface="Microsoft YaHei" pitchFamily="34" charset="-122"/>
            </a:endParaRPr>
          </a:p>
        </p:txBody>
      </p:sp>
    </p:spTree>
    <p:extLst>
      <p:ext uri="{BB962C8B-B14F-4D97-AF65-F5344CB8AC3E}">
        <p14:creationId xmlns:p14="http://schemas.microsoft.com/office/powerpoint/2010/main" val="1776018070"/>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13</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4" name="직사각형 3"/>
          <p:cNvSpPr/>
          <p:nvPr/>
        </p:nvSpPr>
        <p:spPr>
          <a:xfrm>
            <a:off x="395537" y="3278144"/>
            <a:ext cx="8549296" cy="2308324"/>
          </a:xfrm>
          <a:prstGeom prst="rect">
            <a:avLst/>
          </a:prstGeom>
        </p:spPr>
        <p:txBody>
          <a:bodyPr wrap="square">
            <a:spAutoFit/>
          </a:bodyPr>
          <a:lstStyle/>
          <a:p>
            <a:r>
              <a:rPr lang="ko-KR" altLang="ko-KR" sz="1600" b="1" dirty="0">
                <a:latin typeface="Microsoft YaHei" pitchFamily="34" charset="-122"/>
                <a:ea typeface="Microsoft YaHei" pitchFamily="34" charset="-122"/>
              </a:rPr>
              <a:t>养</a:t>
            </a:r>
            <a:r>
              <a:rPr lang="zh-CN" altLang="en-US" sz="1600" b="1" dirty="0">
                <a:latin typeface="Microsoft YaHei" pitchFamily="34" charset="-122"/>
                <a:ea typeface="Microsoft YaHei" pitchFamily="34" charset="-122"/>
              </a:rPr>
              <a:t>猪场</a:t>
            </a:r>
            <a:r>
              <a:rPr lang="ko-KR" altLang="ko-KR" sz="1600" b="1" dirty="0" err="1">
                <a:latin typeface="Microsoft YaHei" pitchFamily="34" charset="-122"/>
                <a:ea typeface="Microsoft YaHei" pitchFamily="34" charset="-122"/>
              </a:rPr>
              <a:t>主人说</a:t>
            </a:r>
            <a:r>
              <a:rPr lang="ko-KR" altLang="ko-KR" sz="1600" b="1" dirty="0">
                <a:latin typeface="Microsoft YaHei" pitchFamily="34" charset="-122"/>
                <a:ea typeface="Microsoft YaHei" pitchFamily="34" charset="-122"/>
              </a:rPr>
              <a:t>，当时</a:t>
            </a:r>
            <a:r>
              <a:rPr lang="zh-CN" altLang="en-US" sz="1600" b="1" dirty="0">
                <a:latin typeface="Microsoft YaHei" pitchFamily="34" charset="-122"/>
                <a:ea typeface="Microsoft YaHei" pitchFamily="34" charset="-122"/>
              </a:rPr>
              <a:t>的情况</a:t>
            </a:r>
            <a:r>
              <a:rPr lang="ko-KR" altLang="ko-KR" sz="1600" b="1" dirty="0">
                <a:latin typeface="Microsoft YaHei" pitchFamily="34" charset="-122"/>
                <a:ea typeface="Microsoft YaHei" pitchFamily="34" charset="-122"/>
              </a:rPr>
              <a:t>是</a:t>
            </a:r>
            <a:r>
              <a:rPr lang="en-US"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我所见过的最糟糕的情况</a:t>
            </a:r>
            <a:r>
              <a:rPr lang="en-US" altLang="ko-KR" sz="1600" b="1" dirty="0">
                <a:latin typeface="Microsoft YaHei" pitchFamily="34" charset="-122"/>
                <a:ea typeface="Microsoft YaHei" pitchFamily="34" charset="-122"/>
              </a:rPr>
              <a:t>”</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病毒给</a:t>
            </a:r>
            <a:r>
              <a:rPr lang="zh-CN" altLang="en-US" sz="1600" b="1" dirty="0">
                <a:latin typeface="Microsoft YaHei" pitchFamily="34" charset="-122"/>
                <a:ea typeface="Microsoft YaHei" pitchFamily="34" charset="-122"/>
              </a:rPr>
              <a:t>他</a:t>
            </a:r>
            <a:r>
              <a:rPr lang="ko-KR" altLang="ko-KR" sz="1600" b="1" dirty="0" err="1">
                <a:latin typeface="Microsoft YaHei" pitchFamily="34" charset="-122"/>
                <a:ea typeface="Microsoft YaHei" pitchFamily="34" charset="-122"/>
              </a:rPr>
              <a:t>留下了无比深刻的印象</a:t>
            </a:r>
            <a:r>
              <a:rPr lang="ko-KR" altLang="ko-KR" sz="1600" b="1" dirty="0">
                <a:latin typeface="Microsoft YaHei" pitchFamily="34" charset="-122"/>
                <a:ea typeface="Microsoft YaHei" pitchFamily="34" charset="-122"/>
              </a:rPr>
              <a:t>。</a:t>
            </a:r>
          </a:p>
          <a:p>
            <a:r>
              <a:rPr lang="en-US"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在那之前</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我从来没有见过那种情况</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在那种状况下</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无论是谁</a:t>
            </a:r>
            <a:r>
              <a:rPr lang="ko-KR" altLang="ko-KR" sz="1600" b="1" dirty="0">
                <a:latin typeface="Microsoft YaHei" pitchFamily="34" charset="-122"/>
                <a:ea typeface="Microsoft YaHei" pitchFamily="34" charset="-122"/>
              </a:rPr>
              <a:t>，都会感到束手无策的。</a:t>
            </a:r>
            <a:r>
              <a:rPr lang="ko-KR" altLang="ko-KR" sz="1600" b="1" dirty="0" err="1">
                <a:latin typeface="Microsoft YaHei" pitchFamily="34" charset="-122"/>
                <a:ea typeface="Microsoft YaHei" pitchFamily="34" charset="-122"/>
              </a:rPr>
              <a:t>我们所能做的</a:t>
            </a:r>
            <a:r>
              <a:rPr lang="ko-KR" altLang="ko-KR" sz="1600" b="1" dirty="0">
                <a:latin typeface="Microsoft YaHei" pitchFamily="34" charset="-122"/>
                <a:ea typeface="Microsoft YaHei" pitchFamily="34" charset="-122"/>
              </a:rPr>
              <a:t>，</a:t>
            </a:r>
            <a:r>
              <a:rPr lang="zh-CN" altLang="en-US" sz="1600" b="1" dirty="0">
                <a:latin typeface="Microsoft YaHei" pitchFamily="34" charset="-122"/>
                <a:ea typeface="Microsoft YaHei" pitchFamily="34" charset="-122"/>
              </a:rPr>
              <a:t>只有</a:t>
            </a:r>
            <a:r>
              <a:rPr lang="ko-KR" altLang="ko-KR" sz="1600" b="1" dirty="0" err="1">
                <a:latin typeface="Microsoft YaHei" pitchFamily="34" charset="-122"/>
                <a:ea typeface="Microsoft YaHei" pitchFamily="34" charset="-122"/>
              </a:rPr>
              <a:t>向当局报告疫情而已</a:t>
            </a:r>
            <a:r>
              <a:rPr lang="ko-KR" altLang="ko-KR" sz="1600" b="1" dirty="0">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不久前还很健康的母猪</a:t>
            </a:r>
            <a:r>
              <a:rPr lang="ko-KR" altLang="ko-KR" sz="1600" b="1" dirty="0">
                <a:solidFill>
                  <a:srgbClr val="FF0000"/>
                </a:solidFill>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突然开始呼吸急促</a:t>
            </a:r>
            <a:r>
              <a:rPr lang="ko-KR" altLang="ko-KR" sz="1600" b="1" dirty="0">
                <a:solidFill>
                  <a:srgbClr val="FF0000"/>
                </a:solidFill>
                <a:latin typeface="Microsoft YaHei" pitchFamily="34" charset="-122"/>
                <a:ea typeface="Microsoft YaHei" pitchFamily="34" charset="-122"/>
              </a:rPr>
              <a:t>，并</a:t>
            </a:r>
            <a:r>
              <a:rPr lang="zh-CN" altLang="en-US" sz="1600" b="1" dirty="0">
                <a:solidFill>
                  <a:srgbClr val="FF0000"/>
                </a:solidFill>
                <a:latin typeface="Microsoft YaHei" pitchFamily="34" charset="-122"/>
                <a:ea typeface="Microsoft YaHei" pitchFamily="34" charset="-122"/>
              </a:rPr>
              <a:t>很快</a:t>
            </a:r>
            <a:r>
              <a:rPr lang="ko-KR" altLang="ko-KR" sz="1600" b="1" dirty="0" err="1">
                <a:solidFill>
                  <a:srgbClr val="FF0000"/>
                </a:solidFill>
                <a:latin typeface="Microsoft YaHei" pitchFamily="34" charset="-122"/>
                <a:ea typeface="Microsoft YaHei" pitchFamily="34" charset="-122"/>
              </a:rPr>
              <a:t>在痛苦中陆续死去</a:t>
            </a:r>
            <a:r>
              <a:rPr lang="ko-KR" altLang="ko-KR" sz="1600" b="1" dirty="0">
                <a:solidFill>
                  <a:srgbClr val="FF0000"/>
                </a:solidFill>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我们都</a:t>
            </a:r>
            <a:r>
              <a:rPr lang="ko-KR" altLang="ko-KR" sz="1600" b="1" dirty="0" err="1">
                <a:solidFill>
                  <a:srgbClr val="FF0000"/>
                </a:solidFill>
                <a:latin typeface="Microsoft YaHei" pitchFamily="34" charset="-122"/>
                <a:ea typeface="Microsoft YaHei" pitchFamily="34" charset="-122"/>
              </a:rPr>
              <a:t>确信它们感染了</a:t>
            </a:r>
            <a:r>
              <a:rPr lang="en-US" altLang="ko-KR" sz="1600" b="1" dirty="0">
                <a:solidFill>
                  <a:srgbClr val="FF0000"/>
                </a:solidFill>
                <a:latin typeface="Microsoft YaHei" pitchFamily="34" charset="-122"/>
                <a:ea typeface="Microsoft YaHei" pitchFamily="34" charset="-122"/>
              </a:rPr>
              <a:t>‘</a:t>
            </a:r>
            <a:r>
              <a:rPr lang="ko-KR" altLang="ko-KR" sz="1600" b="1" dirty="0">
                <a:solidFill>
                  <a:srgbClr val="FF0000"/>
                </a:solidFill>
                <a:latin typeface="Microsoft YaHei" pitchFamily="34" charset="-122"/>
                <a:ea typeface="Microsoft YaHei" pitchFamily="34" charset="-122"/>
              </a:rPr>
              <a:t>猪瘟</a:t>
            </a:r>
            <a:r>
              <a:rPr lang="en-US" altLang="ko-KR" sz="1600" b="1" dirty="0">
                <a:solidFill>
                  <a:srgbClr val="FF0000"/>
                </a:solidFill>
                <a:latin typeface="Microsoft YaHei" pitchFamily="34" charset="-122"/>
                <a:ea typeface="Microsoft YaHei" pitchFamily="34" charset="-122"/>
              </a:rPr>
              <a:t>’</a:t>
            </a:r>
            <a:r>
              <a:rPr lang="ko-KR" altLang="ko-KR" sz="1600" b="1" dirty="0">
                <a:latin typeface="Microsoft YaHei" pitchFamily="34" charset="-122"/>
                <a:ea typeface="Microsoft YaHei" pitchFamily="34" charset="-122"/>
              </a:rPr>
              <a:t>。</a:t>
            </a:r>
            <a:r>
              <a:rPr lang="zh-CN" altLang="en-US" sz="1600" b="1" dirty="0">
                <a:latin typeface="Microsoft YaHei" pitchFamily="34" charset="-122"/>
                <a:ea typeface="Microsoft YaHei" pitchFamily="34" charset="-122"/>
              </a:rPr>
              <a:t>我猜</a:t>
            </a:r>
            <a:r>
              <a:rPr lang="ko-KR" altLang="ko-KR" sz="1600" b="1" dirty="0">
                <a:latin typeface="Microsoft YaHei" pitchFamily="34" charset="-122"/>
                <a:ea typeface="Microsoft YaHei" pitchFamily="34" charset="-122"/>
              </a:rPr>
              <a:t>当时，</a:t>
            </a:r>
            <a:r>
              <a:rPr lang="ko-KR" altLang="ko-KR" sz="1600" b="1" dirty="0" err="1">
                <a:latin typeface="Microsoft YaHei" pitchFamily="34" charset="-122"/>
                <a:ea typeface="Microsoft YaHei" pitchFamily="34" charset="-122"/>
              </a:rPr>
              <a:t>母猪的五脏六腑都在出血吧</a:t>
            </a:r>
            <a:r>
              <a:rPr lang="en-US" altLang="ko-KR" sz="1600" b="1" dirty="0">
                <a:latin typeface="Microsoft YaHei" pitchFamily="34" charset="-122"/>
                <a:ea typeface="Microsoft YaHei" pitchFamily="34" charset="-122"/>
              </a:rPr>
              <a:t>——</a:t>
            </a:r>
            <a:r>
              <a:rPr lang="ko-KR" altLang="ko-KR" sz="1600" b="1" dirty="0">
                <a:latin typeface="Microsoft YaHei" pitchFamily="34" charset="-122"/>
                <a:ea typeface="Microsoft YaHei" pitchFamily="34" charset="-122"/>
              </a:rPr>
              <a:t>如果出血的部位是心脏，母猪就会立刻死去；如果出血的部位是其它器官，母猪就会慢慢死去。</a:t>
            </a:r>
            <a:r>
              <a:rPr lang="en-US" altLang="ko-KR" sz="1600" b="1" dirty="0">
                <a:latin typeface="Microsoft YaHei" pitchFamily="34" charset="-122"/>
                <a:ea typeface="Microsoft YaHei" pitchFamily="34" charset="-122"/>
              </a:rPr>
              <a:t>"</a:t>
            </a:r>
            <a:endParaRPr lang="ko-KR" altLang="ko-KR" sz="1600" b="1" dirty="0">
              <a:latin typeface="Microsoft YaHei" pitchFamily="34" charset="-122"/>
              <a:ea typeface="Microsoft YaHei" pitchFamily="34" charset="-122"/>
            </a:endParaRPr>
          </a:p>
          <a:p>
            <a:r>
              <a:rPr lang="en-US"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现在回想起来</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害死母猪的</a:t>
            </a:r>
            <a:r>
              <a:rPr lang="en-US" altLang="ko-KR" sz="1600" b="1" dirty="0">
                <a:latin typeface="Microsoft YaHei" pitchFamily="34" charset="-122"/>
                <a:ea typeface="Microsoft YaHei" pitchFamily="34" charset="-122"/>
              </a:rPr>
              <a:t>'</a:t>
            </a:r>
            <a:r>
              <a:rPr lang="ko-KR" altLang="ko-KR" sz="1600" b="1" dirty="0">
                <a:latin typeface="Microsoft YaHei" pitchFamily="34" charset="-122"/>
                <a:ea typeface="Microsoft YaHei" pitchFamily="34" charset="-122"/>
              </a:rPr>
              <a:t>凶手</a:t>
            </a:r>
            <a:r>
              <a:rPr lang="en-US"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随处皆是</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可是尽管如此</a:t>
            </a:r>
            <a:r>
              <a:rPr lang="ko-KR" altLang="ko-KR" sz="1600" b="1" dirty="0">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当时却没有一个人能联想得到</a:t>
            </a:r>
            <a:r>
              <a:rPr lang="ko-KR" altLang="ko-KR" sz="1600" b="1" dirty="0">
                <a:solidFill>
                  <a:srgbClr val="FF0000"/>
                </a:solidFill>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那就是所谓的</a:t>
            </a:r>
            <a:r>
              <a:rPr lang="en-US" altLang="ko-KR" sz="1600" b="1" dirty="0">
                <a:solidFill>
                  <a:srgbClr val="FF0000"/>
                </a:solidFill>
                <a:latin typeface="Microsoft YaHei" pitchFamily="34" charset="-122"/>
                <a:ea typeface="Microsoft YaHei" pitchFamily="34" charset="-122"/>
              </a:rPr>
              <a:t>'</a:t>
            </a:r>
            <a:r>
              <a:rPr lang="ko-KR" altLang="ko-KR" sz="1600" b="1" dirty="0" err="1">
                <a:solidFill>
                  <a:srgbClr val="FF0000"/>
                </a:solidFill>
                <a:latin typeface="Microsoft YaHei" pitchFamily="34" charset="-122"/>
                <a:ea typeface="Microsoft YaHei" pitchFamily="34" charset="-122"/>
              </a:rPr>
              <a:t>非洲猪瘟</a:t>
            </a:r>
            <a:r>
              <a:rPr lang="en-US" altLang="ko-KR" sz="1600" b="1" dirty="0">
                <a:solidFill>
                  <a:srgbClr val="FF0000"/>
                </a:solidFill>
                <a:latin typeface="Microsoft YaHei" pitchFamily="34" charset="-122"/>
                <a:ea typeface="Microsoft YaHei" pitchFamily="34" charset="-122"/>
              </a:rPr>
              <a:t>'</a:t>
            </a:r>
            <a:r>
              <a:rPr lang="ko-KR" altLang="ko-KR" sz="1600" b="1" dirty="0">
                <a:solidFill>
                  <a:srgbClr val="FF0000"/>
                </a:solidFill>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在那之前</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我们猪场还因为防疫工作做得到位</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而被立陶宛兽医局评选为</a:t>
            </a:r>
            <a:r>
              <a:rPr lang="en-US"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防疫优秀案例</a:t>
            </a:r>
            <a:r>
              <a:rPr lang="en-US"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了呢</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所以谁都无法预料</a:t>
            </a:r>
            <a:r>
              <a:rPr lang="ko-KR" altLang="ko-KR" sz="1600" b="1" dirty="0">
                <a:latin typeface="Microsoft YaHei" pitchFamily="34" charset="-122"/>
                <a:ea typeface="Microsoft YaHei" pitchFamily="34" charset="-122"/>
              </a:rPr>
              <a:t>，</a:t>
            </a:r>
            <a:r>
              <a:rPr lang="ko-KR" altLang="ko-KR" sz="1600" b="1" dirty="0" err="1">
                <a:latin typeface="Microsoft YaHei" pitchFamily="34" charset="-122"/>
                <a:ea typeface="Microsoft YaHei" pitchFamily="34" charset="-122"/>
              </a:rPr>
              <a:t>我们的猪场竟然会被非洲猪瘟入侵</a:t>
            </a:r>
            <a:r>
              <a:rPr lang="ko-KR" altLang="ko-KR" sz="1600" b="1" dirty="0">
                <a:latin typeface="Microsoft YaHei" pitchFamily="34" charset="-122"/>
                <a:ea typeface="Microsoft YaHei" pitchFamily="34" charset="-122"/>
              </a:rPr>
              <a:t>！</a:t>
            </a:r>
            <a:r>
              <a:rPr lang="en-US" altLang="ko-KR" sz="1600" b="1" dirty="0">
                <a:latin typeface="Microsoft YaHei" pitchFamily="34" charset="-122"/>
                <a:ea typeface="Microsoft YaHei" pitchFamily="34" charset="-122"/>
              </a:rPr>
              <a:t>"</a:t>
            </a:r>
            <a:endParaRPr lang="ko-KR" altLang="ko-KR" sz="1600" b="1" dirty="0">
              <a:latin typeface="Microsoft YaHei" pitchFamily="34" charset="-122"/>
              <a:ea typeface="Microsoft YaHei" pitchFamily="34" charset="-122"/>
            </a:endParaRPr>
          </a:p>
        </p:txBody>
      </p:sp>
      <p:sp>
        <p:nvSpPr>
          <p:cNvPr id="13"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1" y="432808"/>
            <a:ext cx="6912769"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zh-CN" altLang="en-US" sz="2700" b="1" dirty="0">
                <a:solidFill>
                  <a:schemeClr val="bg1"/>
                </a:solidFill>
                <a:latin typeface="Microsoft YaHei" panose="020B0503020204020204" pitchFamily="34" charset="-122"/>
                <a:ea typeface="Microsoft YaHei" panose="020B0503020204020204" pitchFamily="34" charset="-122"/>
              </a:rPr>
              <a:t>立陶宛</a:t>
            </a:r>
            <a:r>
              <a:rPr lang="en-US" altLang="zh-CN" sz="2700" b="1" dirty="0">
                <a:solidFill>
                  <a:schemeClr val="bg1"/>
                </a:solidFill>
                <a:latin typeface="Microsoft YaHei" panose="020B0503020204020204" pitchFamily="34" charset="-122"/>
                <a:ea typeface="Microsoft YaHei" panose="020B0503020204020204" pitchFamily="34" charset="-122"/>
              </a:rPr>
              <a:t>ASF</a:t>
            </a:r>
            <a:r>
              <a:rPr lang="zh-CN" altLang="en-US" sz="2700" b="1" dirty="0">
                <a:solidFill>
                  <a:schemeClr val="bg1"/>
                </a:solidFill>
                <a:latin typeface="Microsoft YaHei" panose="020B0503020204020204" pitchFamily="34" charset="-122"/>
                <a:ea typeface="Microsoft YaHei" panose="020B0503020204020204" pitchFamily="34" charset="-122"/>
              </a:rPr>
              <a:t>染病养猪场的访谈记录</a:t>
            </a:r>
          </a:p>
        </p:txBody>
      </p:sp>
      <p:pic>
        <p:nvPicPr>
          <p:cNvPr id="2050" name="Picture 2" descr="C:\Users\user1\Desktop\111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4101" y="1335216"/>
            <a:ext cx="8020261" cy="187776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3"/>
          <p:cNvSpPr txBox="1">
            <a:spLocks noChangeArrowheads="1"/>
          </p:cNvSpPr>
          <p:nvPr/>
        </p:nvSpPr>
        <p:spPr bwMode="auto">
          <a:xfrm>
            <a:off x="540569" y="6171353"/>
            <a:ext cx="9143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ea typeface="맑은 고딕" pitchFamily="50" charset="-127"/>
              </a:defRPr>
            </a:lvl1pPr>
            <a:lvl2pPr>
              <a:defRPr sz="2800">
                <a:solidFill>
                  <a:schemeClr val="tx1"/>
                </a:solidFill>
                <a:latin typeface="Arial" charset="0"/>
                <a:ea typeface="맑은 고딕" pitchFamily="50" charset="-127"/>
              </a:defRPr>
            </a:lvl2pPr>
            <a:lvl3pPr>
              <a:defRPr sz="2400">
                <a:solidFill>
                  <a:schemeClr val="tx1"/>
                </a:solidFill>
                <a:latin typeface="Arial" charset="0"/>
                <a:ea typeface="맑은 고딕" pitchFamily="50" charset="-127"/>
              </a:defRPr>
            </a:lvl3pPr>
            <a:lvl4pPr>
              <a:defRPr sz="2000">
                <a:solidFill>
                  <a:schemeClr val="tx1"/>
                </a:solidFill>
                <a:latin typeface="Arial" charset="0"/>
                <a:ea typeface="맑은 고딕" pitchFamily="50" charset="-127"/>
              </a:defRPr>
            </a:lvl4pPr>
            <a:lvl5pPr>
              <a:defRPr sz="2000">
                <a:solidFill>
                  <a:schemeClr val="tx1"/>
                </a:solidFill>
                <a:latin typeface="Arial" charset="0"/>
                <a:ea typeface="맑은 고딕" pitchFamily="50" charset="-127"/>
              </a:defRPr>
            </a:lvl5pPr>
            <a:lvl6pPr eaLnBrk="0" hangingPunct="0">
              <a:defRPr sz="2000">
                <a:solidFill>
                  <a:schemeClr val="tx1"/>
                </a:solidFill>
                <a:latin typeface="Arial" charset="0"/>
                <a:ea typeface="맑은 고딕" pitchFamily="50" charset="-127"/>
              </a:defRPr>
            </a:lvl6pPr>
            <a:lvl7pPr eaLnBrk="0" hangingPunct="0">
              <a:defRPr sz="2000">
                <a:solidFill>
                  <a:schemeClr val="tx1"/>
                </a:solidFill>
                <a:latin typeface="Arial" charset="0"/>
                <a:ea typeface="맑은 고딕" pitchFamily="50" charset="-127"/>
              </a:defRPr>
            </a:lvl7pPr>
            <a:lvl8pPr eaLnBrk="0" hangingPunct="0">
              <a:defRPr sz="2000">
                <a:solidFill>
                  <a:schemeClr val="tx1"/>
                </a:solidFill>
                <a:latin typeface="Arial" charset="0"/>
                <a:ea typeface="맑은 고딕" pitchFamily="50" charset="-127"/>
              </a:defRPr>
            </a:lvl8pPr>
            <a:lvl9pPr eaLnBrk="0" hangingPunct="0">
              <a:defRPr sz="2000">
                <a:solidFill>
                  <a:schemeClr val="tx1"/>
                </a:solidFill>
                <a:latin typeface="Arial" charset="0"/>
                <a:ea typeface="맑은 고딕" pitchFamily="50" charset="-127"/>
              </a:defRPr>
            </a:lvl9pPr>
          </a:lstStyle>
          <a:p>
            <a:pPr latinLnBrk="0"/>
            <a:r>
              <a:rPr lang="en-US" altLang="ko-KR" sz="1200" dirty="0">
                <a:latin typeface="Microsoft YaHei" pitchFamily="34" charset="-122"/>
                <a:ea typeface="Microsoft YaHei" pitchFamily="34" charset="-122"/>
              </a:rPr>
              <a:t>* </a:t>
            </a:r>
            <a:r>
              <a:rPr lang="zh-CN" altLang="en-US" sz="1200" dirty="0">
                <a:latin typeface="Microsoft YaHei" pitchFamily="34" charset="-122"/>
                <a:ea typeface="Microsoft YaHei" pitchFamily="34" charset="-122"/>
              </a:rPr>
              <a:t>资料出处</a:t>
            </a:r>
            <a:r>
              <a:rPr lang="ko-KR" altLang="ko-KR" sz="1200" dirty="0">
                <a:latin typeface="Microsoft YaHei" pitchFamily="34" charset="-122"/>
                <a:ea typeface="Microsoft YaHei" pitchFamily="34" charset="-122"/>
              </a:rPr>
              <a:t>：</a:t>
            </a:r>
            <a:r>
              <a:rPr lang="ko-KR" altLang="ko-KR" sz="1200" dirty="0" err="1">
                <a:latin typeface="Microsoft YaHei" pitchFamily="34" charset="-122"/>
                <a:ea typeface="Microsoft YaHei" pitchFamily="34" charset="-122"/>
              </a:rPr>
              <a:t>李承润兽医</a:t>
            </a:r>
            <a:r>
              <a:rPr lang="ko-KR" altLang="ko-KR" sz="1200" dirty="0">
                <a:latin typeface="Microsoft YaHei" pitchFamily="34" charset="-122"/>
                <a:ea typeface="Microsoft YaHei" pitchFamily="34" charset="-122"/>
              </a:rPr>
              <a:t>（</a:t>
            </a:r>
            <a:r>
              <a:rPr lang="en-US" altLang="ko-KR" sz="1200" dirty="0">
                <a:latin typeface="Microsoft YaHei" pitchFamily="34" charset="-122"/>
                <a:ea typeface="Microsoft YaHei" pitchFamily="34" charset="-122"/>
              </a:rPr>
              <a:t>Han </a:t>
            </a:r>
            <a:r>
              <a:rPr lang="en-US" altLang="ko-KR" sz="1200" dirty="0" err="1">
                <a:latin typeface="Microsoft YaHei" pitchFamily="34" charset="-122"/>
                <a:ea typeface="Microsoft YaHei" pitchFamily="34" charset="-122"/>
              </a:rPr>
              <a:t>Byol</a:t>
            </a:r>
            <a:r>
              <a:rPr lang="en-US" altLang="ko-KR" sz="1200" dirty="0">
                <a:latin typeface="Microsoft YaHei" pitchFamily="34" charset="-122"/>
                <a:ea typeface="Microsoft YaHei" pitchFamily="34" charset="-122"/>
              </a:rPr>
              <a:t> Farm Tech</a:t>
            </a:r>
            <a:r>
              <a:rPr lang="ko-KR" altLang="ko-KR" sz="1200" dirty="0">
                <a:latin typeface="Microsoft YaHei" pitchFamily="34" charset="-122"/>
                <a:ea typeface="Microsoft YaHei" pitchFamily="34" charset="-122"/>
              </a:rPr>
              <a:t>）</a:t>
            </a:r>
          </a:p>
        </p:txBody>
      </p:sp>
    </p:spTree>
    <p:extLst>
      <p:ext uri="{BB962C8B-B14F-4D97-AF65-F5344CB8AC3E}">
        <p14:creationId xmlns:p14="http://schemas.microsoft.com/office/powerpoint/2010/main" val="225972968"/>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14</a:t>
            </a:fld>
            <a:endParaRPr lang="en-US" altLang="ko-KR" sz="140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1) </a:t>
            </a:r>
            <a:r>
              <a:rPr lang="zh-CN" altLang="en-US" sz="2700" b="1" dirty="0">
                <a:solidFill>
                  <a:schemeClr val="bg1"/>
                </a:solidFill>
                <a:latin typeface="Microsoft YaHei" panose="020B0503020204020204" pitchFamily="34" charset="-122"/>
                <a:ea typeface="Microsoft YaHei" panose="020B0503020204020204" pitchFamily="34" charset="-122"/>
              </a:rPr>
              <a:t>高热和死亡增加时，应立即报告</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pSp>
        <p:nvGrpSpPr>
          <p:cNvPr id="2" name="그룹 1"/>
          <p:cNvGrpSpPr/>
          <p:nvPr/>
        </p:nvGrpSpPr>
        <p:grpSpPr>
          <a:xfrm>
            <a:off x="0" y="2148532"/>
            <a:ext cx="9144000" cy="1692771"/>
            <a:chOff x="0" y="2072332"/>
            <a:chExt cx="9144000" cy="1692771"/>
          </a:xfrm>
        </p:grpSpPr>
        <p:sp>
          <p:nvSpPr>
            <p:cNvPr id="26" name="직사각형 25"/>
            <p:cNvSpPr/>
            <p:nvPr/>
          </p:nvSpPr>
          <p:spPr>
            <a:xfrm>
              <a:off x="0" y="2072332"/>
              <a:ext cx="9144000" cy="1692771"/>
            </a:xfrm>
            <a:prstGeom prst="rect">
              <a:avLst/>
            </a:prstGeom>
          </p:spPr>
          <p:txBody>
            <a:bodyPr wrap="square">
              <a:spAutoFit/>
            </a:bodyPr>
            <a:lstStyle/>
            <a:p>
              <a:pPr latinLnBrk="0"/>
              <a:r>
                <a:rPr lang="ko-KR" altLang="en-US" sz="2000" b="1" dirty="0">
                  <a:solidFill>
                    <a:srgbClr val="0070C0"/>
                  </a:solidFill>
                  <a:latin typeface="Microsoft YaHei" panose="020B0503020204020204" pitchFamily="34" charset="-122"/>
                  <a:ea typeface="HY헤드라인M" pitchFamily="18" charset="-127"/>
                </a:rPr>
                <a:t>        </a:t>
              </a:r>
              <a:r>
                <a:rPr lang="zh-CN" altLang="en-US" sz="2000" b="1" dirty="0">
                  <a:solidFill>
                    <a:srgbClr val="0070C0"/>
                  </a:solidFill>
                  <a:latin typeface="Microsoft YaHei" panose="020B0503020204020204" pitchFamily="34" charset="-122"/>
                  <a:ea typeface="Microsoft YaHei" panose="020B0503020204020204" pitchFamily="34" charset="-122"/>
                </a:rPr>
                <a:t>如原因不明的高热、死亡数字增加，应立即报告有关部门！</a:t>
              </a:r>
              <a:endParaRPr lang="en-US" altLang="ko-KR" sz="2000" b="1" dirty="0">
                <a:solidFill>
                  <a:srgbClr val="0070C0"/>
                </a:solidFill>
                <a:latin typeface="Microsoft YaHei" panose="020B0503020204020204" pitchFamily="34" charset="-122"/>
                <a:ea typeface="Microsoft YaHei" panose="020B0503020204020204" pitchFamily="34" charset="-122"/>
              </a:endParaRPr>
            </a:p>
            <a:p>
              <a:pPr algn="ctr" latinLnBrk="0"/>
              <a:r>
                <a:rPr lang="en-US" altLang="ko-KR" sz="2000" b="1" dirty="0">
                  <a:latin typeface="Microsoft YaHei" panose="020B0503020204020204" pitchFamily="34" charset="-122"/>
                  <a:ea typeface="Microsoft YaHei" panose="020B0503020204020204" pitchFamily="34" charset="-122"/>
                </a:rPr>
                <a:t>- </a:t>
              </a:r>
              <a:r>
                <a:rPr lang="zh-CN" altLang="en-US" sz="2000" b="1" dirty="0">
                  <a:latin typeface="Microsoft YaHei" panose="020B0503020204020204" pitchFamily="34" charset="-122"/>
                  <a:ea typeface="Microsoft YaHei" panose="020B0503020204020204" pitchFamily="34" charset="-122"/>
                </a:rPr>
                <a:t>疑似染病申报电话</a:t>
              </a:r>
              <a:r>
                <a:rPr lang="en-US" altLang="zh-CN"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检疫本部</a:t>
              </a:r>
              <a:r>
                <a:rPr lang="en-US" altLang="zh-CN" sz="2000" b="1" dirty="0">
                  <a:latin typeface="Microsoft YaHei" panose="020B0503020204020204" pitchFamily="34" charset="-122"/>
                  <a:ea typeface="Microsoft YaHei" panose="020B0503020204020204" pitchFamily="34" charset="-122"/>
                </a:rPr>
                <a:t>) </a:t>
              </a:r>
              <a:r>
                <a:rPr lang="en-US" altLang="ko-KR" sz="2000" b="1" dirty="0">
                  <a:solidFill>
                    <a:srgbClr val="FF0000"/>
                  </a:solidFill>
                  <a:latin typeface="Microsoft YaHei" panose="020B0503020204020204" pitchFamily="34" charset="-122"/>
                  <a:ea typeface="Microsoft YaHei" panose="020B0503020204020204" pitchFamily="34" charset="-122"/>
                </a:rPr>
                <a:t>1588-9060/4060</a:t>
              </a:r>
              <a:r>
                <a:rPr lang="en-US" altLang="ko-KR" sz="2000" b="1" dirty="0">
                  <a:latin typeface="Microsoft YaHei" panose="020B0503020204020204" pitchFamily="34" charset="-122"/>
                  <a:ea typeface="Microsoft YaHei" panose="020B0503020204020204" pitchFamily="34" charset="-122"/>
                </a:rPr>
                <a:t> -</a:t>
              </a:r>
              <a:endParaRPr lang="ko-KR" altLang="en-US" sz="2000" b="1" dirty="0">
                <a:latin typeface="Microsoft YaHei" panose="020B0503020204020204" pitchFamily="34" charset="-122"/>
                <a:ea typeface="HY견고딕" pitchFamily="18" charset="-127"/>
              </a:endParaRPr>
            </a:p>
            <a:p>
              <a:pPr latinLnBrk="0"/>
              <a:endParaRPr lang="en-US" altLang="ko-KR" sz="2400" b="1" dirty="0">
                <a:solidFill>
                  <a:srgbClr val="0070C0"/>
                </a:solidFill>
                <a:latin typeface="Microsoft YaHei" panose="020B0503020204020204" pitchFamily="34" charset="-122"/>
                <a:ea typeface="Microsoft YaHei" panose="020B0503020204020204" pitchFamily="34" charset="-122"/>
              </a:endParaRPr>
            </a:p>
            <a:p>
              <a:pPr latinLnBrk="0"/>
              <a:r>
                <a:rPr lang="ko-KR" altLang="en-US" sz="2000" b="1" dirty="0">
                  <a:solidFill>
                    <a:srgbClr val="0070C0"/>
                  </a:solidFill>
                  <a:latin typeface="Microsoft YaHei" panose="020B0503020204020204" pitchFamily="34" charset="-122"/>
                  <a:ea typeface="HY헤드라인M" pitchFamily="18" charset="-127"/>
                </a:rPr>
                <a:t>        </a:t>
              </a:r>
              <a:r>
                <a:rPr lang="zh-CN" altLang="en-US" sz="2000" b="1" dirty="0">
                  <a:solidFill>
                    <a:srgbClr val="0070C0"/>
                  </a:solidFill>
                  <a:latin typeface="Microsoft YaHei" panose="020B0503020204020204" pitchFamily="34" charset="-122"/>
                  <a:ea typeface="Microsoft YaHei" panose="020B0503020204020204" pitchFamily="34" charset="-122"/>
                </a:rPr>
                <a:t>猪场主和员工都应熟知</a:t>
              </a:r>
              <a:r>
                <a:rPr lang="en-US" altLang="zh-CN" sz="2000" b="1" dirty="0">
                  <a:solidFill>
                    <a:srgbClr val="0070C0"/>
                  </a:solidFill>
                  <a:latin typeface="Microsoft YaHei" panose="020B0503020204020204" pitchFamily="34" charset="-122"/>
                  <a:ea typeface="Microsoft YaHei" panose="020B0503020204020204" pitchFamily="34" charset="-122"/>
                </a:rPr>
                <a:t>ASF</a:t>
              </a:r>
              <a:r>
                <a:rPr lang="zh-CN" altLang="en-US" sz="2000" b="1" dirty="0">
                  <a:solidFill>
                    <a:srgbClr val="0070C0"/>
                  </a:solidFill>
                  <a:latin typeface="Microsoft YaHei" panose="020B0503020204020204" pitchFamily="34" charset="-122"/>
                  <a:ea typeface="Microsoft YaHei" panose="020B0503020204020204" pitchFamily="34" charset="-122"/>
                </a:rPr>
                <a:t>的主要症状</a:t>
              </a:r>
              <a:r>
                <a:rPr lang="en-US" altLang="ko-KR" sz="2000" b="1" dirty="0">
                  <a:solidFill>
                    <a:srgbClr val="0070C0"/>
                  </a:solidFill>
                  <a:latin typeface="Microsoft YaHei" panose="020B0503020204020204" pitchFamily="34" charset="-122"/>
                  <a:ea typeface="Microsoft YaHei" panose="020B0503020204020204" pitchFamily="34" charset="-122"/>
                </a:rPr>
                <a:t>,</a:t>
              </a:r>
            </a:p>
            <a:p>
              <a:pPr latinLnBrk="0"/>
              <a:r>
                <a:rPr lang="en-US" altLang="ko-KR" sz="2000" b="1" dirty="0">
                  <a:solidFill>
                    <a:srgbClr val="0070C0"/>
                  </a:solidFill>
                  <a:latin typeface="Microsoft YaHei" panose="020B0503020204020204" pitchFamily="34" charset="-122"/>
                  <a:ea typeface="Microsoft YaHei" panose="020B0503020204020204" pitchFamily="34" charset="-122"/>
                </a:rPr>
                <a:t>        </a:t>
              </a:r>
              <a:r>
                <a:rPr lang="zh-CN" altLang="en-US" sz="2000" b="1" dirty="0">
                  <a:solidFill>
                    <a:srgbClr val="0070C0"/>
                  </a:solidFill>
                  <a:latin typeface="Microsoft YaHei" panose="020B0503020204020204" pitchFamily="34" charset="-122"/>
                  <a:ea typeface="Microsoft YaHei" panose="020B0503020204020204" pitchFamily="34" charset="-122"/>
                </a:rPr>
                <a:t>并定期实施临床检验</a:t>
              </a:r>
              <a:r>
                <a:rPr lang="en-US" altLang="ko-KR" sz="2000" b="1" dirty="0">
                  <a:solidFill>
                    <a:srgbClr val="0070C0"/>
                  </a:solidFill>
                  <a:latin typeface="Microsoft YaHei" panose="020B0503020204020204" pitchFamily="34" charset="-122"/>
                  <a:ea typeface="Microsoft YaHei" panose="020B0503020204020204" pitchFamily="34" charset="-122"/>
                </a:rPr>
                <a:t>!</a:t>
              </a:r>
            </a:p>
          </p:txBody>
        </p:sp>
        <p:sp>
          <p:nvSpPr>
            <p:cNvPr id="27" name="타원 26"/>
            <p:cNvSpPr/>
            <p:nvPr/>
          </p:nvSpPr>
          <p:spPr>
            <a:xfrm>
              <a:off x="395536" y="2169584"/>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28" name="타원 27"/>
            <p:cNvSpPr/>
            <p:nvPr/>
          </p:nvSpPr>
          <p:spPr>
            <a:xfrm>
              <a:off x="380490" y="3148257"/>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pic>
        <p:nvPicPr>
          <p:cNvPr id="29" name="Picture 10" descr="http://www.cfsph.iastate.edu/DiseaseInfo/ImageDB/ASF/ASF_003.jpg">
            <a:extLst>
              <a:ext uri="{FF2B5EF4-FFF2-40B4-BE49-F238E27FC236}">
                <a16:creationId xmlns:a16="http://schemas.microsoft.com/office/drawing/2014/main" xmlns="" id="{3C915D91-39B8-4F17-861C-6EAA798E554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572"/>
          <a:stretch/>
        </p:blipFill>
        <p:spPr bwMode="auto">
          <a:xfrm>
            <a:off x="739535" y="4590653"/>
            <a:ext cx="2452094" cy="1653148"/>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pic>
        <p:nvPicPr>
          <p:cNvPr id="30" name="그림 29">
            <a:extLst>
              <a:ext uri="{FF2B5EF4-FFF2-40B4-BE49-F238E27FC236}">
                <a16:creationId xmlns:a16="http://schemas.microsoft.com/office/drawing/2014/main" xmlns="" id="{8AD45197-04A1-4B9F-B179-8EABE7521CF0}"/>
              </a:ext>
            </a:extLst>
          </p:cNvPr>
          <p:cNvPicPr>
            <a:picLocks noChangeAspect="1"/>
          </p:cNvPicPr>
          <p:nvPr/>
        </p:nvPicPr>
        <p:blipFill>
          <a:blip r:embed="rId5" cstate="print"/>
          <a:stretch>
            <a:fillRect/>
          </a:stretch>
        </p:blipFill>
        <p:spPr>
          <a:xfrm>
            <a:off x="3310133" y="4598665"/>
            <a:ext cx="2452094" cy="1653148"/>
          </a:xfrm>
          <a:prstGeom prst="rect">
            <a:avLst/>
          </a:prstGeom>
        </p:spPr>
      </p:pic>
      <p:pic>
        <p:nvPicPr>
          <p:cNvPr id="31" name="그림 30">
            <a:extLst>
              <a:ext uri="{FF2B5EF4-FFF2-40B4-BE49-F238E27FC236}">
                <a16:creationId xmlns:a16="http://schemas.microsoft.com/office/drawing/2014/main" xmlns="" id="{FECB1322-31E8-4D24-B53E-71EE1DA3F013}"/>
              </a:ext>
            </a:extLst>
          </p:cNvPr>
          <p:cNvPicPr>
            <a:picLocks noChangeAspect="1"/>
          </p:cNvPicPr>
          <p:nvPr/>
        </p:nvPicPr>
        <p:blipFill>
          <a:blip r:embed="rId6" cstate="print"/>
          <a:stretch>
            <a:fillRect/>
          </a:stretch>
        </p:blipFill>
        <p:spPr>
          <a:xfrm>
            <a:off x="5902421" y="4598666"/>
            <a:ext cx="2452095" cy="1645136"/>
          </a:xfrm>
          <a:prstGeom prst="rect">
            <a:avLst/>
          </a:prstGeom>
        </p:spPr>
      </p:pic>
      <p:sp>
        <p:nvSpPr>
          <p:cNvPr id="34" name="모서리가 둥근 직사각형 33"/>
          <p:cNvSpPr/>
          <p:nvPr/>
        </p:nvSpPr>
        <p:spPr>
          <a:xfrm>
            <a:off x="391319" y="1346942"/>
            <a:ext cx="8361363" cy="442674"/>
          </a:xfrm>
          <a:prstGeom prst="roundRect">
            <a:avLst/>
          </a:prstGeom>
          <a:ln/>
        </p:spPr>
        <p:style>
          <a:lnRef idx="2">
            <a:schemeClr val="accent2"/>
          </a:lnRef>
          <a:fillRef idx="1">
            <a:schemeClr val="lt1"/>
          </a:fillRef>
          <a:effectRef idx="0">
            <a:schemeClr val="accent2"/>
          </a:effectRef>
          <a:fontRef idx="minor">
            <a:schemeClr val="dk1"/>
          </a:fontRef>
        </p:style>
        <p:txBody>
          <a:bodyPr anchor="ctr">
            <a:spAutoFit/>
          </a:bodyPr>
          <a:lstStyle/>
          <a:p>
            <a:pPr algn="ctr" latinLnBrk="0"/>
            <a:r>
              <a:rPr lang="ko-KR" altLang="ko-KR" sz="2000" b="1" dirty="0" err="1">
                <a:solidFill>
                  <a:schemeClr val="tx1"/>
                </a:solidFill>
                <a:latin typeface="Microsoft YaHei" panose="020B0503020204020204" pitchFamily="34" charset="-122"/>
                <a:ea typeface="Microsoft YaHei" panose="020B0503020204020204" pitchFamily="34" charset="-122"/>
              </a:rPr>
              <a:t>猪场最重要的任务</a:t>
            </a:r>
            <a:r>
              <a:rPr lang="ko-KR" altLang="ko-KR" sz="2000" b="1" dirty="0">
                <a:solidFill>
                  <a:schemeClr val="tx1"/>
                </a:solidFill>
                <a:latin typeface="Microsoft YaHei" panose="020B0503020204020204" pitchFamily="34" charset="-122"/>
                <a:ea typeface="Microsoft YaHei" panose="020B0503020204020204" pitchFamily="34" charset="-122"/>
              </a:rPr>
              <a:t>，</a:t>
            </a:r>
            <a:r>
              <a:rPr lang="ko-KR" altLang="ko-KR" sz="2000" b="1" dirty="0" err="1">
                <a:solidFill>
                  <a:schemeClr val="tx1"/>
                </a:solidFill>
                <a:latin typeface="Microsoft YaHei" panose="020B0503020204020204" pitchFamily="34" charset="-122"/>
                <a:ea typeface="Microsoft YaHei" panose="020B0503020204020204" pitchFamily="34" charset="-122"/>
              </a:rPr>
              <a:t>就是</a:t>
            </a:r>
            <a:r>
              <a:rPr lang="zh-CN" altLang="en-US" sz="2000" b="1" dirty="0">
                <a:solidFill>
                  <a:srgbClr val="FF0000"/>
                </a:solidFill>
                <a:latin typeface="Microsoft YaHei" panose="020B0503020204020204" pitchFamily="34" charset="-122"/>
                <a:ea typeface="Microsoft YaHei" panose="020B0503020204020204" pitchFamily="34" charset="-122"/>
              </a:rPr>
              <a:t>尽早发现</a:t>
            </a:r>
            <a:r>
              <a:rPr lang="ko-KR" altLang="ko-KR" sz="2000" b="1" dirty="0">
                <a:solidFill>
                  <a:schemeClr val="tx1"/>
                </a:solidFill>
                <a:latin typeface="Microsoft YaHei" panose="020B0503020204020204" pitchFamily="34" charset="-122"/>
                <a:ea typeface="Microsoft YaHei" panose="020B0503020204020204" pitchFamily="34" charset="-122"/>
              </a:rPr>
              <a:t>和</a:t>
            </a:r>
            <a:r>
              <a:rPr lang="zh-CN" altLang="en-US" sz="2000" b="1" dirty="0">
                <a:solidFill>
                  <a:srgbClr val="FF0000"/>
                </a:solidFill>
                <a:latin typeface="Microsoft YaHei" panose="020B0503020204020204" pitchFamily="34" charset="-122"/>
                <a:ea typeface="Microsoft YaHei" panose="020B0503020204020204" pitchFamily="34" charset="-122"/>
              </a:rPr>
              <a:t>及时</a:t>
            </a:r>
            <a:r>
              <a:rPr lang="ko-KR" altLang="ko-KR" sz="2000" b="1" dirty="0">
                <a:solidFill>
                  <a:srgbClr val="FF0000"/>
                </a:solidFill>
                <a:latin typeface="Microsoft YaHei" panose="020B0503020204020204" pitchFamily="34" charset="-122"/>
                <a:ea typeface="Microsoft YaHei" panose="020B0503020204020204" pitchFamily="34" charset="-122"/>
              </a:rPr>
              <a:t>报告</a:t>
            </a:r>
            <a:r>
              <a:rPr lang="ko-KR" altLang="ko-KR" sz="2000" b="1" dirty="0">
                <a:solidFill>
                  <a:schemeClr val="tx1"/>
                </a:solidFill>
                <a:latin typeface="Microsoft YaHei" panose="020B0503020204020204" pitchFamily="34" charset="-122"/>
                <a:ea typeface="Microsoft YaHei" panose="020B0503020204020204" pitchFamily="34" charset="-122"/>
              </a:rPr>
              <a:t>疫情</a:t>
            </a:r>
            <a:r>
              <a:rPr lang="ko-KR" altLang="ko-KR" sz="2000" b="1" dirty="0">
                <a:latin typeface="Microsoft YaHei" panose="020B0503020204020204" pitchFamily="34" charset="-122"/>
              </a:rPr>
              <a:t>。</a:t>
            </a:r>
          </a:p>
        </p:txBody>
      </p:sp>
    </p:spTree>
    <p:extLst>
      <p:ext uri="{BB962C8B-B14F-4D97-AF65-F5344CB8AC3E}">
        <p14:creationId xmlns:p14="http://schemas.microsoft.com/office/powerpoint/2010/main" val="18519890"/>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a:xfrm>
            <a:off x="6553200" y="6245225"/>
            <a:ext cx="2133600" cy="307777"/>
          </a:xfrm>
        </p:spPr>
        <p:txBody>
          <a:bodyP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15</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2)</a:t>
            </a:r>
            <a:r>
              <a:rPr lang="zh-CN" altLang="en-US" sz="2700" b="1" dirty="0">
                <a:solidFill>
                  <a:schemeClr val="bg1"/>
                </a:solidFill>
                <a:latin typeface="Microsoft YaHei" panose="020B0503020204020204" pitchFamily="34" charset="-122"/>
                <a:ea typeface="Microsoft YaHei" panose="020B0503020204020204" pitchFamily="34" charset="-122"/>
              </a:rPr>
              <a:t>有助于尽早发现疫情的主要症状</a:t>
            </a:r>
            <a:endParaRPr lang="ko-KR" altLang="en-US" sz="2700" b="1" dirty="0">
              <a:solidFill>
                <a:schemeClr val="bg1"/>
              </a:solidFill>
              <a:latin typeface="Microsoft YaHei" panose="020B0503020204020204" pitchFamily="34" charset="-122"/>
              <a:ea typeface="Microsoft YaHei" panose="020B0503020204020204" pitchFamily="34" charset="-122"/>
            </a:endParaRPr>
          </a:p>
        </p:txBody>
      </p:sp>
      <p:sp>
        <p:nvSpPr>
          <p:cNvPr id="13" name="TextBox 12">
            <a:extLst>
              <a:ext uri="{FF2B5EF4-FFF2-40B4-BE49-F238E27FC236}">
                <a16:creationId xmlns:a16="http://schemas.microsoft.com/office/drawing/2014/main" xmlns="" id="{2C66138E-74D7-41B5-A2E9-AC04A9508CAA}"/>
              </a:ext>
            </a:extLst>
          </p:cNvPr>
          <p:cNvSpPr txBox="1"/>
          <p:nvPr/>
        </p:nvSpPr>
        <p:spPr>
          <a:xfrm>
            <a:off x="323528" y="3573016"/>
            <a:ext cx="10404324" cy="1569660"/>
          </a:xfrm>
          <a:prstGeom prst="rect">
            <a:avLst/>
          </a:prstGeom>
          <a:noFill/>
        </p:spPr>
        <p:txBody>
          <a:bodyPr wrap="square" rtlCol="0">
            <a:spAutoFit/>
          </a:bodyPr>
          <a:lstStyle/>
          <a:p>
            <a:pPr latinLnBrk="0">
              <a:lnSpc>
                <a:spcPct val="150000"/>
              </a:lnSpc>
            </a:pPr>
            <a:r>
              <a:rPr lang="en-US" altLang="ko-KR" sz="2400" b="1" dirty="0">
                <a:solidFill>
                  <a:srgbClr val="0070C0"/>
                </a:solidFill>
                <a:latin typeface="Microsoft YaHei" panose="020B0503020204020204" pitchFamily="34" charset="-122"/>
                <a:ea typeface="Microsoft YaHei" panose="020B0503020204020204" pitchFamily="34" charset="-122"/>
              </a:rPr>
              <a:t>&lt;</a:t>
            </a:r>
            <a:r>
              <a:rPr lang="zh-CN" altLang="en-US" sz="2400" b="1" dirty="0">
                <a:solidFill>
                  <a:srgbClr val="0070C0"/>
                </a:solidFill>
                <a:latin typeface="Microsoft YaHei" panose="020B0503020204020204" pitchFamily="34" charset="-122"/>
                <a:ea typeface="Microsoft YaHei" panose="020B0503020204020204" pitchFamily="34" charset="-122"/>
              </a:rPr>
              <a:t>特急性</a:t>
            </a:r>
            <a:r>
              <a:rPr lang="en-US" altLang="ko-KR" sz="2400" b="1" dirty="0">
                <a:solidFill>
                  <a:srgbClr val="0070C0"/>
                </a:solidFill>
                <a:latin typeface="Microsoft YaHei" panose="020B0503020204020204" pitchFamily="34" charset="-122"/>
                <a:ea typeface="Microsoft YaHei" panose="020B0503020204020204" pitchFamily="34" charset="-122"/>
              </a:rPr>
              <a:t>&gt; </a:t>
            </a:r>
          </a:p>
          <a:p>
            <a:pPr marL="342900" indent="-342900" latinLnBrk="0">
              <a:lnSpc>
                <a:spcPct val="150000"/>
              </a:lnSpc>
              <a:buFontTx/>
              <a:buChar char="-"/>
            </a:pPr>
            <a:r>
              <a:rPr lang="zh-CN" altLang="en-US" sz="2000" b="1" dirty="0">
                <a:solidFill>
                  <a:srgbClr val="FF0000"/>
                </a:solidFill>
                <a:latin typeface="Microsoft YaHei" panose="020B0503020204020204" pitchFamily="34" charset="-122"/>
                <a:ea typeface="Microsoft YaHei" panose="020B0503020204020204" pitchFamily="34" charset="-122"/>
              </a:rPr>
              <a:t>几乎没有征兆，可能在</a:t>
            </a:r>
            <a:r>
              <a:rPr lang="en-US" altLang="zh-CN" sz="2000" b="1" dirty="0">
                <a:solidFill>
                  <a:srgbClr val="FF0000"/>
                </a:solidFill>
                <a:latin typeface="Microsoft YaHei" panose="020B0503020204020204" pitchFamily="34" charset="-122"/>
                <a:ea typeface="Microsoft YaHei" panose="020B0503020204020204" pitchFamily="34" charset="-122"/>
              </a:rPr>
              <a:t>1~4</a:t>
            </a:r>
            <a:r>
              <a:rPr lang="zh-CN" altLang="en-US" sz="2000" b="1" dirty="0">
                <a:solidFill>
                  <a:srgbClr val="FF0000"/>
                </a:solidFill>
                <a:latin typeface="Microsoft YaHei" panose="020B0503020204020204" pitchFamily="34" charset="-122"/>
                <a:ea typeface="Microsoft YaHei" panose="020B0503020204020204" pitchFamily="34" charset="-122"/>
              </a:rPr>
              <a:t>天内猝死</a:t>
            </a:r>
          </a:p>
          <a:p>
            <a:pPr marL="342900" indent="-342900" latinLnBrk="0">
              <a:lnSpc>
                <a:spcPct val="150000"/>
              </a:lnSpc>
              <a:buFontTx/>
              <a:buChar char="-"/>
            </a:pPr>
            <a:r>
              <a:rPr lang="zh-CN" altLang="en-US" sz="2000" b="1" dirty="0">
                <a:latin typeface="Microsoft YaHei" panose="020B0503020204020204" pitchFamily="34" charset="-122"/>
                <a:ea typeface="Microsoft YaHei" panose="020B0503020204020204" pitchFamily="34" charset="-122"/>
              </a:rPr>
              <a:t>如不明原因的死亡数字急增，应及时申报疑似病情</a:t>
            </a:r>
            <a:endParaRPr lang="en-US" altLang="ko-KR" sz="2000" b="1" dirty="0">
              <a:latin typeface="Microsoft YaHei" panose="020B0503020204020204" pitchFamily="34" charset="-122"/>
              <a:ea typeface="Microsoft YaHei" panose="020B0503020204020204" pitchFamily="34" charset="-122"/>
            </a:endParaRPr>
          </a:p>
        </p:txBody>
      </p:sp>
      <p:sp>
        <p:nvSpPr>
          <p:cNvPr id="18" name="모서리가 둥근 직사각형 17"/>
          <p:cNvSpPr/>
          <p:nvPr/>
        </p:nvSpPr>
        <p:spPr>
          <a:xfrm>
            <a:off x="391319" y="1858342"/>
            <a:ext cx="8361363" cy="1123712"/>
          </a:xfrm>
          <a:prstGeom prst="roundRect">
            <a:avLst/>
          </a:prstGeom>
          <a:ln/>
        </p:spPr>
        <p:style>
          <a:lnRef idx="2">
            <a:schemeClr val="accent2"/>
          </a:lnRef>
          <a:fillRef idx="1">
            <a:schemeClr val="lt1"/>
          </a:fillRef>
          <a:effectRef idx="0">
            <a:schemeClr val="accent2"/>
          </a:effectRef>
          <a:fontRef idx="minor">
            <a:schemeClr val="dk1"/>
          </a:fontRef>
        </p:style>
        <p:txBody>
          <a:bodyPr anchor="ctr">
            <a:spAutoFit/>
          </a:bodyPr>
          <a:lstStyle/>
          <a:p>
            <a:pPr algn="ctr" latinLnBrk="0">
              <a:lnSpc>
                <a:spcPct val="150000"/>
              </a:lnSpc>
              <a:spcBef>
                <a:spcPts val="0"/>
              </a:spcBef>
              <a:spcAft>
                <a:spcPts val="0"/>
              </a:spcAft>
            </a:pPr>
            <a:r>
              <a:rPr lang="zh-CN" altLang="en-US" sz="2000" b="1" kern="0" dirty="0">
                <a:solidFill>
                  <a:schemeClr val="tx1"/>
                </a:solidFill>
                <a:latin typeface="Microsoft YaHei" panose="020B0503020204020204" pitchFamily="34" charset="-122"/>
                <a:ea typeface="Microsoft YaHei" panose="020B0503020204020204" pitchFamily="34" charset="-122"/>
              </a:rPr>
              <a:t>感染病毒的致病性不同，其</a:t>
            </a:r>
            <a:r>
              <a:rPr lang="zh-CN" altLang="en-US" sz="2000" b="1" kern="0" dirty="0">
                <a:solidFill>
                  <a:srgbClr val="FF0000"/>
                </a:solidFill>
                <a:latin typeface="Microsoft YaHei" panose="020B0503020204020204" pitchFamily="34" charset="-122"/>
                <a:ea typeface="Microsoft YaHei" panose="020B0503020204020204" pitchFamily="34" charset="-122"/>
              </a:rPr>
              <a:t>临床症状</a:t>
            </a:r>
            <a:r>
              <a:rPr lang="zh-CN" altLang="en-US" sz="2000" b="1" kern="0" dirty="0">
                <a:solidFill>
                  <a:schemeClr val="tx1"/>
                </a:solidFill>
                <a:latin typeface="Microsoft YaHei" panose="020B0503020204020204" pitchFamily="34" charset="-122"/>
                <a:ea typeface="Microsoft YaHei" panose="020B0503020204020204" pitchFamily="34" charset="-122"/>
              </a:rPr>
              <a:t>也</a:t>
            </a:r>
            <a:r>
              <a:rPr lang="zh-CN" altLang="en-US" sz="2000" b="1" kern="0" dirty="0">
                <a:solidFill>
                  <a:srgbClr val="FF0000"/>
                </a:solidFill>
                <a:latin typeface="Microsoft YaHei" panose="020B0503020204020204" pitchFamily="34" charset="-122"/>
                <a:ea typeface="Microsoft YaHei" panose="020B0503020204020204" pitchFamily="34" charset="-122"/>
              </a:rPr>
              <a:t>各不相同</a:t>
            </a:r>
            <a:r>
              <a:rPr lang="zh-CN" altLang="en-US" sz="2000" b="1" kern="0" dirty="0">
                <a:solidFill>
                  <a:schemeClr val="tx1"/>
                </a:solidFill>
                <a:latin typeface="Microsoft YaHei" pitchFamily="34" charset="-122"/>
                <a:ea typeface="Microsoft YaHei" pitchFamily="34" charset="-122"/>
              </a:rPr>
              <a:t>，</a:t>
            </a:r>
          </a:p>
          <a:p>
            <a:pPr algn="ctr" latinLnBrk="0">
              <a:lnSpc>
                <a:spcPct val="150000"/>
              </a:lnSpc>
              <a:spcBef>
                <a:spcPts val="0"/>
              </a:spcBef>
              <a:spcAft>
                <a:spcPts val="0"/>
              </a:spcAft>
            </a:pPr>
            <a:r>
              <a:rPr lang="zh-CN" altLang="en-US" sz="2000" b="1" kern="0" dirty="0">
                <a:solidFill>
                  <a:schemeClr val="tx1"/>
                </a:solidFill>
                <a:latin typeface="Microsoft YaHei" pitchFamily="34" charset="-122"/>
                <a:ea typeface="Microsoft YaHei" pitchFamily="34" charset="-122"/>
              </a:rPr>
              <a:t>但大多表现为</a:t>
            </a:r>
            <a:r>
              <a:rPr lang="zh-CN" altLang="en-US" sz="2000" b="1" kern="0" dirty="0">
                <a:solidFill>
                  <a:srgbClr val="FF0000"/>
                </a:solidFill>
                <a:latin typeface="Microsoft YaHei" panose="020B0503020204020204" pitchFamily="34" charset="-122"/>
                <a:ea typeface="Microsoft YaHei" panose="020B0503020204020204" pitchFamily="34" charset="-122"/>
              </a:rPr>
              <a:t>特急性</a:t>
            </a:r>
            <a:r>
              <a:rPr lang="zh-CN" altLang="en-US" sz="2000" b="1" kern="0" dirty="0">
                <a:solidFill>
                  <a:schemeClr val="tx1"/>
                </a:solidFill>
                <a:latin typeface="Microsoft YaHei" panose="020B0503020204020204" pitchFamily="34" charset="-122"/>
                <a:ea typeface="Microsoft YaHei" panose="020B0503020204020204" pitchFamily="34" charset="-122"/>
              </a:rPr>
              <a:t>或</a:t>
            </a:r>
            <a:r>
              <a:rPr lang="zh-CN" altLang="en-US" sz="2000" b="1" kern="0" dirty="0">
                <a:solidFill>
                  <a:srgbClr val="FF0000"/>
                </a:solidFill>
                <a:latin typeface="Microsoft YaHei" panose="020B0503020204020204" pitchFamily="34" charset="-122"/>
                <a:ea typeface="Microsoft YaHei" panose="020B0503020204020204" pitchFamily="34" charset="-122"/>
              </a:rPr>
              <a:t>急性</a:t>
            </a:r>
            <a:r>
              <a:rPr lang="zh-CN" altLang="en-US" sz="2000" b="1" kern="0" dirty="0">
                <a:solidFill>
                  <a:schemeClr val="tx1"/>
                </a:solidFill>
                <a:latin typeface="Microsoft YaHei" panose="020B0503020204020204" pitchFamily="34" charset="-122"/>
                <a:ea typeface="Microsoft YaHei" panose="020B0503020204020204" pitchFamily="34" charset="-122"/>
              </a:rPr>
              <a:t>。</a:t>
            </a:r>
          </a:p>
        </p:txBody>
      </p:sp>
      <p:sp>
        <p:nvSpPr>
          <p:cNvPr id="12" name="타원 11"/>
          <p:cNvSpPr/>
          <p:nvPr/>
        </p:nvSpPr>
        <p:spPr>
          <a:xfrm>
            <a:off x="430591" y="4330659"/>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6" name="타원 15"/>
          <p:cNvSpPr/>
          <p:nvPr/>
        </p:nvSpPr>
        <p:spPr>
          <a:xfrm>
            <a:off x="430591" y="4796643"/>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Tree>
    <p:extLst>
      <p:ext uri="{BB962C8B-B14F-4D97-AF65-F5344CB8AC3E}">
        <p14:creationId xmlns:p14="http://schemas.microsoft.com/office/powerpoint/2010/main" val="360316807"/>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16</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pSp>
        <p:nvGrpSpPr>
          <p:cNvPr id="5" name="그룹 4"/>
          <p:cNvGrpSpPr/>
          <p:nvPr/>
        </p:nvGrpSpPr>
        <p:grpSpPr>
          <a:xfrm>
            <a:off x="312644" y="1105758"/>
            <a:ext cx="10404324" cy="4131900"/>
            <a:chOff x="323528" y="1120139"/>
            <a:chExt cx="10404324" cy="4131900"/>
          </a:xfrm>
        </p:grpSpPr>
        <p:grpSp>
          <p:nvGrpSpPr>
            <p:cNvPr id="2" name="그룹 1"/>
            <p:cNvGrpSpPr/>
            <p:nvPr/>
          </p:nvGrpSpPr>
          <p:grpSpPr>
            <a:xfrm>
              <a:off x="323528" y="1120139"/>
              <a:ext cx="10404324" cy="4131900"/>
              <a:chOff x="641276" y="1031239"/>
              <a:chExt cx="10404324" cy="4131900"/>
            </a:xfrm>
          </p:grpSpPr>
          <p:sp>
            <p:nvSpPr>
              <p:cNvPr id="13" name="TextBox 12">
                <a:extLst>
                  <a:ext uri="{FF2B5EF4-FFF2-40B4-BE49-F238E27FC236}">
                    <a16:creationId xmlns:a16="http://schemas.microsoft.com/office/drawing/2014/main" xmlns="" id="{2C66138E-74D7-41B5-A2E9-AC04A9508CAA}"/>
                  </a:ext>
                </a:extLst>
              </p:cNvPr>
              <p:cNvSpPr txBox="1"/>
              <p:nvPr/>
            </p:nvSpPr>
            <p:spPr>
              <a:xfrm>
                <a:off x="641276" y="1031239"/>
                <a:ext cx="10404324" cy="4131900"/>
              </a:xfrm>
              <a:prstGeom prst="rect">
                <a:avLst/>
              </a:prstGeom>
              <a:noFill/>
            </p:spPr>
            <p:txBody>
              <a:bodyPr wrap="square" rtlCol="0">
                <a:spAutoFit/>
              </a:bodyPr>
              <a:lstStyle/>
              <a:p>
                <a:pPr latinLnBrk="0">
                  <a:lnSpc>
                    <a:spcPct val="150000"/>
                  </a:lnSpc>
                </a:pPr>
                <a:r>
                  <a:rPr lang="en-US" altLang="ko-KR" sz="2400" b="1" dirty="0">
                    <a:solidFill>
                      <a:srgbClr val="0070C0"/>
                    </a:solidFill>
                    <a:latin typeface="Microsoft YaHei" panose="020B0503020204020204" pitchFamily="34" charset="-122"/>
                    <a:ea typeface="Microsoft YaHei" panose="020B0503020204020204" pitchFamily="34" charset="-122"/>
                  </a:rPr>
                  <a:t>&lt;</a:t>
                </a:r>
                <a:r>
                  <a:rPr lang="zh-CN" altLang="en-US" sz="2400" b="1" dirty="0">
                    <a:solidFill>
                      <a:srgbClr val="0070C0"/>
                    </a:solidFill>
                    <a:latin typeface="Microsoft YaHei" panose="020B0503020204020204" pitchFamily="34" charset="-122"/>
                    <a:ea typeface="Microsoft YaHei" panose="020B0503020204020204" pitchFamily="34" charset="-122"/>
                  </a:rPr>
                  <a:t>急</a:t>
                </a:r>
                <a:r>
                  <a:rPr lang="zh-CN" altLang="en-US" sz="2400" b="1">
                    <a:solidFill>
                      <a:srgbClr val="0070C0"/>
                    </a:solidFill>
                    <a:latin typeface="Microsoft YaHei" panose="020B0503020204020204" pitchFamily="34" charset="-122"/>
                    <a:ea typeface="Microsoft YaHei" panose="020B0503020204020204" pitchFamily="34" charset="-122"/>
                  </a:rPr>
                  <a:t>性</a:t>
                </a:r>
                <a:r>
                  <a:rPr lang="en-US" altLang="ko-KR" sz="2400" b="1" smtClean="0">
                    <a:solidFill>
                      <a:srgbClr val="0070C0"/>
                    </a:solidFill>
                    <a:latin typeface="Microsoft YaHei" panose="020B0503020204020204" pitchFamily="34" charset="-122"/>
                    <a:ea typeface="Microsoft YaHei" panose="020B0503020204020204" pitchFamily="34" charset="-122"/>
                  </a:rPr>
                  <a:t>&gt; </a:t>
                </a:r>
              </a:p>
              <a:p>
                <a:pPr latinLnBrk="0">
                  <a:lnSpc>
                    <a:spcPct val="150000"/>
                  </a:lnSpc>
                </a:pPr>
                <a:endParaRPr lang="en-US" altLang="ko-KR" sz="2400" b="1" smtClean="0">
                  <a:solidFill>
                    <a:srgbClr val="0070C0"/>
                  </a:solidFill>
                  <a:latin typeface="Microsoft YaHei" panose="020B0503020204020204" pitchFamily="34" charset="-122"/>
                  <a:ea typeface="Microsoft YaHei" panose="020B0503020204020204" pitchFamily="34" charset="-122"/>
                </a:endParaRPr>
              </a:p>
              <a:p>
                <a:pPr marL="342900" indent="-342900" latinLnBrk="0">
                  <a:lnSpc>
                    <a:spcPct val="150000"/>
                  </a:lnSpc>
                  <a:buFontTx/>
                  <a:buChar char="-"/>
                </a:pPr>
                <a:r>
                  <a:rPr lang="en-US" altLang="ko-KR" sz="2000" b="1" smtClean="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主要症状</a:t>
                </a:r>
                <a:r>
                  <a:rPr lang="en-US" altLang="ko-KR" sz="2000" b="1" dirty="0">
                    <a:latin typeface="Microsoft YaHei" panose="020B0503020204020204" pitchFamily="34" charset="-122"/>
                    <a:ea typeface="Microsoft YaHei" panose="020B0503020204020204" pitchFamily="34" charset="-122"/>
                  </a:rPr>
                  <a:t>) </a:t>
                </a:r>
                <a:r>
                  <a:rPr lang="ko-KR" altLang="ko-KR" sz="2000" b="1" dirty="0">
                    <a:latin typeface="Microsoft YaHei" panose="020B0503020204020204" pitchFamily="34" charset="-122"/>
                    <a:ea typeface="Microsoft YaHei" panose="020B0503020204020204" pitchFamily="34" charset="-122"/>
                  </a:rPr>
                  <a:t>高热、活力减退、红斑、高铁血红蛋白症、血便、流产、死亡</a:t>
                </a:r>
                <a:endParaRPr lang="en-US" altLang="ko-KR" sz="2000" b="1" dirty="0">
                  <a:latin typeface="Microsoft YaHei" pitchFamily="34" charset="-122"/>
                  <a:ea typeface="Microsoft YaHei" pitchFamily="34" charset="-122"/>
                </a:endParaRPr>
              </a:p>
              <a:p>
                <a:pPr latinLnBrk="0">
                  <a:lnSpc>
                    <a:spcPct val="150000"/>
                  </a:lnSpc>
                </a:pPr>
                <a:r>
                  <a:rPr lang="en-US" altLang="ko-KR" sz="2000" b="1" dirty="0">
                    <a:latin typeface="Microsoft YaHei" pitchFamily="34" charset="-122"/>
                    <a:ea typeface="Microsoft YaHei" pitchFamily="34" charset="-122"/>
                  </a:rPr>
                  <a:t> </a:t>
                </a:r>
                <a:r>
                  <a:rPr lang="en-US" altLang="ko-KR" sz="2000" b="1">
                    <a:latin typeface="Microsoft YaHei" pitchFamily="34" charset="-122"/>
                    <a:ea typeface="Microsoft YaHei" pitchFamily="34" charset="-122"/>
                  </a:rPr>
                  <a:t> </a:t>
                </a:r>
                <a:r>
                  <a:rPr lang="zh-CN" altLang="en-US" sz="2000" b="1" smtClean="0">
                    <a:solidFill>
                      <a:srgbClr val="FF0000"/>
                    </a:solidFill>
                    <a:latin typeface="Microsoft YaHei" panose="020B0503020204020204" pitchFamily="34" charset="-122"/>
                    <a:ea typeface="Microsoft YaHei" panose="020B0503020204020204" pitchFamily="34" charset="-122"/>
                  </a:rPr>
                  <a:t>（</a:t>
                </a:r>
                <a:r>
                  <a:rPr lang="ko-KR" altLang="ko-KR" sz="2000" b="1" dirty="0">
                    <a:solidFill>
                      <a:srgbClr val="FF0000"/>
                    </a:solidFill>
                    <a:latin typeface="Microsoft YaHei" panose="020B0503020204020204" pitchFamily="34" charset="-122"/>
                    <a:ea typeface="Microsoft YaHei" panose="020B0503020204020204" pitchFamily="34" charset="-122"/>
                  </a:rPr>
                  <a:t>高热</a:t>
                </a:r>
                <a:r>
                  <a:rPr lang="zh-CN" altLang="en-US" sz="2000" b="1" dirty="0">
                    <a:solidFill>
                      <a:srgbClr val="FF0000"/>
                    </a:solidFill>
                    <a:latin typeface="Microsoft YaHei" panose="020B0503020204020204" pitchFamily="34" charset="-122"/>
                    <a:ea typeface="Microsoft YaHei" panose="020B0503020204020204" pitchFamily="34" charset="-122"/>
                  </a:rPr>
                  <a:t>）</a:t>
                </a:r>
                <a:r>
                  <a:rPr lang="en-US" altLang="ko-KR" sz="2000" b="1" dirty="0">
                    <a:solidFill>
                      <a:srgbClr val="FF0000"/>
                    </a:solidFill>
                    <a:latin typeface="Microsoft YaHei" panose="020B0503020204020204" pitchFamily="34" charset="-122"/>
                    <a:ea typeface="Microsoft YaHei" panose="020B0503020204020204" pitchFamily="34" charset="-122"/>
                  </a:rPr>
                  <a:t> 41</a:t>
                </a:r>
                <a:r>
                  <a:rPr lang="ko-KR" altLang="ko-KR" sz="2000" b="1" dirty="0">
                    <a:solidFill>
                      <a:srgbClr val="FF0000"/>
                    </a:solidFill>
                    <a:latin typeface="Microsoft YaHei" panose="020B0503020204020204" pitchFamily="34" charset="-122"/>
                    <a:ea typeface="Microsoft YaHei" panose="020B0503020204020204" pitchFamily="34" charset="-122"/>
                  </a:rPr>
                  <a:t>℃</a:t>
                </a:r>
                <a:r>
                  <a:rPr lang="ko-KR" altLang="ko-KR" sz="2000" b="1" dirty="0" err="1">
                    <a:solidFill>
                      <a:srgbClr val="FF0000"/>
                    </a:solidFill>
                    <a:latin typeface="Microsoft YaHei" panose="020B0503020204020204" pitchFamily="34" charset="-122"/>
                    <a:ea typeface="Microsoft YaHei" panose="020B0503020204020204" pitchFamily="34" charset="-122"/>
                  </a:rPr>
                  <a:t>度以上</a:t>
                </a:r>
                <a:r>
                  <a:rPr lang="zh-CN" altLang="ko-KR" sz="2000" b="1" dirty="0">
                    <a:latin typeface="Microsoft YaHei" panose="020B0503020204020204" pitchFamily="34" charset="-122"/>
                    <a:ea typeface="Microsoft YaHei" panose="020B0503020204020204" pitchFamily="34" charset="-122"/>
                  </a:rPr>
                  <a:t>的</a:t>
                </a:r>
                <a:r>
                  <a:rPr lang="ko-KR" altLang="ko-KR" sz="2000" b="1" dirty="0">
                    <a:latin typeface="Microsoft YaHei" panose="020B0503020204020204" pitchFamily="34" charset="-122"/>
                    <a:ea typeface="Microsoft YaHei" panose="020B0503020204020204" pitchFamily="34" charset="-122"/>
                  </a:rPr>
                  <a:t>高热，</a:t>
                </a:r>
                <a:r>
                  <a:rPr lang="ko-KR" altLang="ko-KR" sz="2000" b="1" dirty="0" err="1">
                    <a:latin typeface="Microsoft YaHei" panose="020B0503020204020204" pitchFamily="34" charset="-122"/>
                    <a:ea typeface="Microsoft YaHei" panose="020B0503020204020204" pitchFamily="34" charset="-122"/>
                  </a:rPr>
                  <a:t>呼吸急促</a:t>
                </a:r>
                <a:endParaRPr lang="ko-KR" altLang="ko-KR" sz="2000" b="1" dirty="0">
                  <a:latin typeface="Microsoft YaHei" panose="020B0503020204020204" pitchFamily="34" charset="-122"/>
                  <a:ea typeface="Microsoft YaHei" panose="020B0503020204020204" pitchFamily="34" charset="-122"/>
                </a:endParaRPr>
              </a:p>
              <a:p>
                <a:pPr marL="174625" latinLnBrk="0">
                  <a:lnSpc>
                    <a:spcPct val="150000"/>
                  </a:lnSpc>
                </a:pPr>
                <a:r>
                  <a:rPr lang="en-US" altLang="ko-KR" b="1" dirty="0">
                    <a:latin typeface="Microsoft YaHei" panose="020B0503020204020204" pitchFamily="34" charset="-122"/>
                    <a:ea typeface="Microsoft YaHei" panose="020B0503020204020204" pitchFamily="34" charset="-122"/>
                  </a:rPr>
                  <a:t>   * </a:t>
                </a:r>
                <a:r>
                  <a:rPr lang="zh-CN" altLang="en-US" b="1" dirty="0">
                    <a:latin typeface="Microsoft YaHei" panose="020B0503020204020204" pitchFamily="34" charset="-122"/>
                    <a:ea typeface="Microsoft YaHei" panose="020B0503020204020204" pitchFamily="34" charset="-122"/>
                  </a:rPr>
                  <a:t>高热</a:t>
                </a:r>
                <a:r>
                  <a:rPr lang="ko-KR" altLang="ko-KR" b="1" dirty="0" err="1">
                    <a:latin typeface="Microsoft YaHei" panose="020B0503020204020204" pitchFamily="34" charset="-122"/>
                    <a:ea typeface="Microsoft YaHei" panose="020B0503020204020204" pitchFamily="34" charset="-122"/>
                  </a:rPr>
                  <a:t>症状在小猪身上出现得更快</a:t>
                </a:r>
                <a:r>
                  <a:rPr lang="ko-KR" altLang="ko-KR" b="1" dirty="0">
                    <a:latin typeface="Microsoft YaHei" panose="020B0503020204020204" pitchFamily="34" charset="-122"/>
                    <a:ea typeface="Microsoft YaHei" panose="020B0503020204020204" pitchFamily="34" charset="-122"/>
                  </a:rPr>
                  <a:t> （</a:t>
                </a:r>
                <a:r>
                  <a:rPr lang="ko-KR" altLang="ko-KR" b="1" dirty="0" err="1">
                    <a:latin typeface="Microsoft YaHei" panose="020B0503020204020204" pitchFamily="34" charset="-122"/>
                    <a:ea typeface="Microsoft YaHei" panose="020B0503020204020204" pitchFamily="34" charset="-122"/>
                  </a:rPr>
                  <a:t>感染后</a:t>
                </a:r>
                <a:r>
                  <a:rPr lang="en-US" altLang="ko-KR" b="1" dirty="0">
                    <a:latin typeface="Microsoft YaHei" panose="020B0503020204020204" pitchFamily="34" charset="-122"/>
                    <a:ea typeface="Microsoft YaHei" panose="020B0503020204020204" pitchFamily="34" charset="-122"/>
                  </a:rPr>
                  <a:t>2~3</a:t>
                </a:r>
                <a:r>
                  <a:rPr lang="ko-KR" altLang="ko-KR" b="1" dirty="0" err="1">
                    <a:latin typeface="Microsoft YaHei" panose="020B0503020204020204" pitchFamily="34" charset="-122"/>
                    <a:ea typeface="Microsoft YaHei" panose="020B0503020204020204" pitchFamily="34" charset="-122"/>
                  </a:rPr>
                  <a:t>天左右</a:t>
                </a:r>
                <a:r>
                  <a:rPr lang="ko-KR" altLang="ko-KR" b="1" dirty="0">
                    <a:latin typeface="Microsoft YaHei" panose="020B0503020204020204" pitchFamily="34" charset="-122"/>
                    <a:ea typeface="Microsoft YaHei" panose="020B0503020204020204" pitchFamily="34" charset="-122"/>
                  </a:rPr>
                  <a:t>）</a:t>
                </a:r>
              </a:p>
              <a:p>
                <a:pPr latinLnBrk="0">
                  <a:lnSpc>
                    <a:spcPct val="150000"/>
                  </a:lnSpc>
                </a:pPr>
                <a:endParaRPr lang="en-US" altLang="ko-KR" sz="900" b="1" dirty="0">
                  <a:latin typeface="Microsoft YaHei" panose="020B0503020204020204" pitchFamily="34" charset="-122"/>
                  <a:ea typeface="Microsoft YaHei" panose="020B0503020204020204" pitchFamily="34" charset="-122"/>
                </a:endParaRPr>
              </a:p>
              <a:p>
                <a:pPr latinLnBrk="0">
                  <a:lnSpc>
                    <a:spcPct val="150000"/>
                  </a:lnSpc>
                </a:pPr>
                <a:r>
                  <a:rPr lang="ko-KR" altLang="en-US" sz="2000" b="1" dirty="0">
                    <a:solidFill>
                      <a:srgbClr val="FF0000"/>
                    </a:solidFill>
                    <a:latin typeface="Microsoft YaHei" panose="020B0503020204020204" pitchFamily="34" charset="-122"/>
                    <a:ea typeface="HY헤드라인M" pitchFamily="18" charset="-127"/>
                  </a:rPr>
                  <a:t>   </a:t>
                </a:r>
                <a:r>
                  <a:rPr lang="en-US" altLang="ko-KR" sz="2000" b="1" dirty="0">
                    <a:solidFill>
                      <a:srgbClr val="FF0000"/>
                    </a:solidFill>
                    <a:latin typeface="Microsoft YaHei" panose="020B0503020204020204" pitchFamily="34" charset="-122"/>
                    <a:ea typeface="Microsoft YaHei" panose="020B0503020204020204" pitchFamily="34" charset="-122"/>
                  </a:rPr>
                  <a:t>(</a:t>
                </a:r>
                <a:r>
                  <a:rPr lang="zh-CN" altLang="en-US" sz="2000" b="1" dirty="0">
                    <a:solidFill>
                      <a:srgbClr val="FF0000"/>
                    </a:solidFill>
                    <a:latin typeface="Microsoft YaHei" panose="020B0503020204020204" pitchFamily="34" charset="-122"/>
                    <a:ea typeface="Microsoft YaHei" panose="020B0503020204020204" pitchFamily="34" charset="-122"/>
                  </a:rPr>
                  <a:t>活力减退</a:t>
                </a:r>
                <a:r>
                  <a:rPr lang="en-US" altLang="ko-KR" sz="2000" b="1" dirty="0">
                    <a:solidFill>
                      <a:srgbClr val="FF0000"/>
                    </a:solidFill>
                    <a:latin typeface="Microsoft YaHei" panose="020B0503020204020204" pitchFamily="34" charset="-122"/>
                    <a:ea typeface="Microsoft YaHei" panose="020B0503020204020204" pitchFamily="34" charset="-122"/>
                  </a:rPr>
                  <a:t>) </a:t>
                </a:r>
              </a:p>
              <a:p>
                <a:pPr latinLnBrk="0">
                  <a:lnSpc>
                    <a:spcPct val="150000"/>
                  </a:lnSpc>
                </a:pPr>
                <a:r>
                  <a:rPr lang="en-US" altLang="ko-KR" sz="2000" b="1" dirty="0">
                    <a:latin typeface="Microsoft YaHei" panose="020B0503020204020204" pitchFamily="34" charset="-122"/>
                    <a:ea typeface="Microsoft YaHei" panose="020B0503020204020204" pitchFamily="34" charset="-122"/>
                  </a:rPr>
                  <a:t>   </a:t>
                </a:r>
                <a:r>
                  <a:rPr lang="zh-CN" altLang="en-US" sz="2000" b="1" dirty="0">
                    <a:latin typeface="Microsoft YaHei" panose="020B0503020204020204" pitchFamily="34" charset="-122"/>
                    <a:ea typeface="Microsoft YaHei" panose="020B0503020204020204" pitchFamily="34" charset="-122"/>
                  </a:rPr>
                  <a:t>变得衰弱无力，</a:t>
                </a:r>
                <a:endParaRPr lang="en-US" altLang="ko-KR" sz="2000" b="1" dirty="0">
                  <a:latin typeface="Microsoft YaHei" panose="020B0503020204020204" pitchFamily="34" charset="-122"/>
                  <a:ea typeface="Microsoft YaHei" panose="020B0503020204020204" pitchFamily="34" charset="-122"/>
                </a:endParaRPr>
              </a:p>
              <a:p>
                <a:pPr latinLnBrk="0">
                  <a:lnSpc>
                    <a:spcPct val="150000"/>
                  </a:lnSpc>
                </a:pPr>
                <a:r>
                  <a:rPr lang="en-US" altLang="ko-KR" sz="2000" b="1" dirty="0">
                    <a:solidFill>
                      <a:srgbClr val="FF0000"/>
                    </a:solidFill>
                    <a:latin typeface="Microsoft YaHei" panose="020B0503020204020204" pitchFamily="34" charset="-122"/>
                    <a:ea typeface="Microsoft YaHei" panose="020B0503020204020204" pitchFamily="34" charset="-122"/>
                  </a:rPr>
                  <a:t>   </a:t>
                </a:r>
                <a:r>
                  <a:rPr lang="zh-CN" altLang="en-US" sz="2000" b="1" dirty="0">
                    <a:solidFill>
                      <a:srgbClr val="FF0000"/>
                    </a:solidFill>
                    <a:latin typeface="Microsoft YaHei" panose="020B0503020204020204" pitchFamily="34" charset="-122"/>
                    <a:ea typeface="Microsoft YaHei" panose="020B0503020204020204" pitchFamily="34" charset="-122"/>
                  </a:rPr>
                  <a:t>病猪们叠躺在一起</a:t>
                </a:r>
                <a:endParaRPr lang="en-US" altLang="ko-KR" sz="2000" b="1" dirty="0">
                  <a:solidFill>
                    <a:srgbClr val="FF0000"/>
                  </a:solidFill>
                  <a:latin typeface="Microsoft YaHei" panose="020B0503020204020204" pitchFamily="34" charset="-122"/>
                  <a:ea typeface="Microsoft YaHei" panose="020B0503020204020204" pitchFamily="34" charset="-122"/>
                </a:endParaRPr>
              </a:p>
            </p:txBody>
          </p:sp>
          <p:sp>
            <p:nvSpPr>
              <p:cNvPr id="15" name="타원 14"/>
              <p:cNvSpPr/>
              <p:nvPr/>
            </p:nvSpPr>
            <p:spPr>
              <a:xfrm>
                <a:off x="712731" y="2369171"/>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sp>
          <p:nvSpPr>
            <p:cNvPr id="16" name="타원 15"/>
            <p:cNvSpPr/>
            <p:nvPr/>
          </p:nvSpPr>
          <p:spPr>
            <a:xfrm>
              <a:off x="394983" y="2775788"/>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7" name="타원 16"/>
            <p:cNvSpPr/>
            <p:nvPr/>
          </p:nvSpPr>
          <p:spPr>
            <a:xfrm>
              <a:off x="384097" y="3963593"/>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pic>
        <p:nvPicPr>
          <p:cNvPr id="22" name="그림 21">
            <a:extLst>
              <a:ext uri="{FF2B5EF4-FFF2-40B4-BE49-F238E27FC236}">
                <a16:creationId xmlns:a16="http://schemas.microsoft.com/office/drawing/2014/main" xmlns="" id="{FECB1322-31E8-4D24-B53E-71EE1DA3F013}"/>
              </a:ext>
            </a:extLst>
          </p:cNvPr>
          <p:cNvPicPr>
            <a:picLocks noChangeAspect="1"/>
          </p:cNvPicPr>
          <p:nvPr/>
        </p:nvPicPr>
        <p:blipFill>
          <a:blip r:embed="rId4" cstate="print"/>
          <a:stretch>
            <a:fillRect/>
          </a:stretch>
        </p:blipFill>
        <p:spPr>
          <a:xfrm>
            <a:off x="4896640" y="3625974"/>
            <a:ext cx="3588175" cy="2598737"/>
          </a:xfrm>
          <a:prstGeom prst="rect">
            <a:avLst/>
          </a:prstGeom>
        </p:spPr>
      </p:pic>
      <p:sp>
        <p:nvSpPr>
          <p:cNvPr id="18" name="Text Box 2">
            <a:extLst>
              <a:ext uri="{FF2B5EF4-FFF2-40B4-BE49-F238E27FC236}">
                <a16:creationId xmlns:a16="http://schemas.microsoft.com/office/drawing/2014/main" xmlns="" id="{30585145-4955-4AB4-ABAA-C2037A20F4C2}"/>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2)</a:t>
            </a:r>
            <a:r>
              <a:rPr lang="zh-CN" altLang="en-US" sz="2700" b="1" dirty="0">
                <a:solidFill>
                  <a:schemeClr val="bg1"/>
                </a:solidFill>
                <a:latin typeface="Microsoft YaHei" panose="020B0503020204020204" pitchFamily="34" charset="-122"/>
                <a:ea typeface="Microsoft YaHei" panose="020B0503020204020204" pitchFamily="34" charset="-122"/>
              </a:rPr>
              <a:t>有助于尽早发现疫情的主要症状</a:t>
            </a:r>
            <a:endParaRPr lang="ko-KR" altLang="en-US" sz="27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68051854"/>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17</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2)</a:t>
            </a:r>
            <a:r>
              <a:rPr lang="zh-CN" altLang="en-US" sz="2700" b="1" dirty="0">
                <a:solidFill>
                  <a:schemeClr val="bg1"/>
                </a:solidFill>
                <a:latin typeface="Microsoft YaHei" panose="020B0503020204020204" pitchFamily="34" charset="-122"/>
                <a:ea typeface="Microsoft YaHei" panose="020B0503020204020204" pitchFamily="34" charset="-122"/>
              </a:rPr>
              <a:t>有助于尽早发现疫情的主要症状</a:t>
            </a:r>
            <a:endParaRPr lang="ko-KR" altLang="en-US" sz="2700" b="1" dirty="0">
              <a:solidFill>
                <a:schemeClr val="bg1"/>
              </a:solidFill>
              <a:latin typeface="Microsoft YaHei" panose="020B0503020204020204" pitchFamily="34" charset="-122"/>
              <a:ea typeface="Microsoft YaHei" panose="020B0503020204020204" pitchFamily="34" charset="-122"/>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pSp>
        <p:nvGrpSpPr>
          <p:cNvPr id="5" name="그룹 4"/>
          <p:cNvGrpSpPr/>
          <p:nvPr/>
        </p:nvGrpSpPr>
        <p:grpSpPr>
          <a:xfrm>
            <a:off x="429068" y="1412776"/>
            <a:ext cx="10631426" cy="3860824"/>
            <a:chOff x="429068" y="1124744"/>
            <a:chExt cx="10631426" cy="3860824"/>
          </a:xfrm>
        </p:grpSpPr>
        <p:sp>
          <p:nvSpPr>
            <p:cNvPr id="20" name="TextBox 19">
              <a:extLst>
                <a:ext uri="{FF2B5EF4-FFF2-40B4-BE49-F238E27FC236}">
                  <a16:creationId xmlns:a16="http://schemas.microsoft.com/office/drawing/2014/main" xmlns="" id="{2C66138E-74D7-41B5-A2E9-AC04A9508CAA}"/>
                </a:ext>
              </a:extLst>
            </p:cNvPr>
            <p:cNvSpPr txBox="1"/>
            <p:nvPr/>
          </p:nvSpPr>
          <p:spPr>
            <a:xfrm>
              <a:off x="648396" y="1124744"/>
              <a:ext cx="10404324" cy="400110"/>
            </a:xfrm>
            <a:prstGeom prst="rect">
              <a:avLst/>
            </a:prstGeom>
            <a:noFill/>
          </p:spPr>
          <p:txBody>
            <a:bodyPr wrap="square" rtlCol="0">
              <a:spAutoFit/>
            </a:bodyPr>
            <a:lstStyle/>
            <a:p>
              <a:pPr latinLnBrk="0"/>
              <a:r>
                <a:rPr lang="en-US" altLang="ko-KR" sz="2000" b="1" dirty="0">
                  <a:solidFill>
                    <a:srgbClr val="FF0000"/>
                  </a:solidFill>
                  <a:latin typeface="Microsoft YaHei" panose="020B0503020204020204" pitchFamily="34" charset="-122"/>
                  <a:ea typeface="Microsoft YaHei" panose="020B0503020204020204" pitchFamily="34" charset="-122"/>
                </a:rPr>
                <a:t>(</a:t>
              </a:r>
              <a:r>
                <a:rPr lang="ko-KR" altLang="ko-KR" sz="2000" b="1" dirty="0" err="1">
                  <a:solidFill>
                    <a:srgbClr val="FF0000"/>
                  </a:solidFill>
                  <a:latin typeface="Microsoft YaHei" panose="020B0503020204020204" pitchFamily="34" charset="-122"/>
                  <a:ea typeface="Microsoft YaHei" panose="020B0503020204020204" pitchFamily="34" charset="-122"/>
                </a:rPr>
                <a:t>皮肤红斑</a:t>
              </a:r>
              <a:r>
                <a:rPr lang="ko-KR" altLang="ko-KR" sz="2000" b="1" dirty="0">
                  <a:solidFill>
                    <a:srgbClr val="FF0000"/>
                  </a:solidFill>
                  <a:latin typeface="Microsoft YaHei" panose="020B0503020204020204" pitchFamily="34" charset="-122"/>
                  <a:ea typeface="Microsoft YaHei" panose="020B0503020204020204" pitchFamily="34" charset="-122"/>
                </a:rPr>
                <a:t>、</a:t>
              </a:r>
              <a:r>
                <a:rPr lang="ko-KR" altLang="ko-KR" sz="2000" b="1" dirty="0" err="1">
                  <a:solidFill>
                    <a:srgbClr val="FF0000"/>
                  </a:solidFill>
                  <a:latin typeface="Microsoft YaHei" panose="020B0503020204020204" pitchFamily="34" charset="-122"/>
                  <a:ea typeface="Microsoft YaHei" panose="020B0503020204020204" pitchFamily="34" charset="-122"/>
                </a:rPr>
                <a:t>高铁血红蛋白症</a:t>
              </a:r>
              <a:r>
                <a:rPr lang="en-US" altLang="ko-KR" sz="2000" b="1" dirty="0">
                  <a:solidFill>
                    <a:srgbClr val="FF0000"/>
                  </a:solidFill>
                  <a:latin typeface="Microsoft YaHei" panose="020B0503020204020204" pitchFamily="34" charset="-122"/>
                  <a:ea typeface="Microsoft YaHei" panose="020B0503020204020204" pitchFamily="34" charset="-122"/>
                </a:rPr>
                <a:t>) </a:t>
              </a:r>
              <a:r>
                <a:rPr lang="ko-KR" altLang="ko-KR" sz="2000" b="1" dirty="0">
                  <a:latin typeface="Microsoft YaHei" panose="020B0503020204020204" pitchFamily="34" charset="-122"/>
                  <a:ea typeface="Microsoft YaHei" panose="020B0503020204020204" pitchFamily="34" charset="-122"/>
                </a:rPr>
                <a:t>耳部、头部、腹部、臀部、</a:t>
              </a:r>
              <a:r>
                <a:rPr lang="zh-CN" altLang="en-US" sz="2000" b="1" dirty="0">
                  <a:latin typeface="Microsoft YaHei" panose="020B0503020204020204" pitchFamily="34" charset="-122"/>
                  <a:ea typeface="Microsoft YaHei" panose="020B0503020204020204" pitchFamily="34" charset="-122"/>
                </a:rPr>
                <a:t>腿部</a:t>
              </a:r>
              <a:endParaRPr lang="ko-KR" altLang="ko-KR" sz="2000" b="1" dirty="0">
                <a:latin typeface="Microsoft YaHei" panose="020B0503020204020204" pitchFamily="34" charset="-122"/>
                <a:ea typeface="Microsoft YaHei" panose="020B0503020204020204" pitchFamily="34" charset="-122"/>
              </a:endParaRPr>
            </a:p>
          </p:txBody>
        </p:sp>
        <p:grpSp>
          <p:nvGrpSpPr>
            <p:cNvPr id="21" name="그룹 20"/>
            <p:cNvGrpSpPr/>
            <p:nvPr/>
          </p:nvGrpSpPr>
          <p:grpSpPr>
            <a:xfrm>
              <a:off x="429068" y="1213027"/>
              <a:ext cx="182492" cy="3675321"/>
              <a:chOff x="429068" y="4231121"/>
              <a:chExt cx="182492" cy="3675321"/>
            </a:xfrm>
          </p:grpSpPr>
          <p:sp>
            <p:nvSpPr>
              <p:cNvPr id="22" name="타원 21"/>
              <p:cNvSpPr/>
              <p:nvPr/>
            </p:nvSpPr>
            <p:spPr>
              <a:xfrm>
                <a:off x="429068" y="4231121"/>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23" name="타원 22"/>
              <p:cNvSpPr/>
              <p:nvPr/>
            </p:nvSpPr>
            <p:spPr>
              <a:xfrm>
                <a:off x="429068" y="7386099"/>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24" name="타원 23"/>
              <p:cNvSpPr/>
              <p:nvPr/>
            </p:nvSpPr>
            <p:spPr>
              <a:xfrm>
                <a:off x="429068" y="772227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grpSp>
          <p:nvGrpSpPr>
            <p:cNvPr id="27" name="그룹 26"/>
            <p:cNvGrpSpPr/>
            <p:nvPr/>
          </p:nvGrpSpPr>
          <p:grpSpPr>
            <a:xfrm>
              <a:off x="755576" y="1670648"/>
              <a:ext cx="7437859" cy="2454895"/>
              <a:chOff x="648396" y="1290992"/>
              <a:chExt cx="8348065" cy="2731297"/>
            </a:xfrm>
          </p:grpSpPr>
          <p:pic>
            <p:nvPicPr>
              <p:cNvPr id="28" name="Picture 10" descr="http://www.cfsph.iastate.edu/DiseaseInfo/ImageDB/ASF/ASF_003.jpg">
                <a:extLst>
                  <a:ext uri="{FF2B5EF4-FFF2-40B4-BE49-F238E27FC236}">
                    <a16:creationId xmlns:a16="http://schemas.microsoft.com/office/drawing/2014/main" xmlns="" id="{3C915D91-39B8-4F17-861C-6EAA798E554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572"/>
              <a:stretch/>
            </p:blipFill>
            <p:spPr bwMode="auto">
              <a:xfrm>
                <a:off x="648396" y="1290992"/>
                <a:ext cx="4051300" cy="273129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pic>
            <p:nvPicPr>
              <p:cNvPr id="29" name="그림 28">
                <a:extLst>
                  <a:ext uri="{FF2B5EF4-FFF2-40B4-BE49-F238E27FC236}">
                    <a16:creationId xmlns:a16="http://schemas.microsoft.com/office/drawing/2014/main" xmlns="" id="{8AD45197-04A1-4B9F-B179-8EABE7521CF0}"/>
                  </a:ext>
                </a:extLst>
              </p:cNvPr>
              <p:cNvPicPr>
                <a:picLocks noChangeAspect="1"/>
              </p:cNvPicPr>
              <p:nvPr/>
            </p:nvPicPr>
            <p:blipFill>
              <a:blip r:embed="rId5" cstate="print"/>
              <a:stretch>
                <a:fillRect/>
              </a:stretch>
            </p:blipFill>
            <p:spPr>
              <a:xfrm>
                <a:off x="4945162" y="1290992"/>
                <a:ext cx="4051299" cy="2731297"/>
              </a:xfrm>
              <a:prstGeom prst="rect">
                <a:avLst/>
              </a:prstGeom>
            </p:spPr>
          </p:pic>
        </p:grpSp>
        <p:sp>
          <p:nvSpPr>
            <p:cNvPr id="16" name="TextBox 15">
              <a:extLst>
                <a:ext uri="{FF2B5EF4-FFF2-40B4-BE49-F238E27FC236}">
                  <a16:creationId xmlns:a16="http://schemas.microsoft.com/office/drawing/2014/main" xmlns="" id="{2C66138E-74D7-41B5-A2E9-AC04A9508CAA}"/>
                </a:ext>
              </a:extLst>
            </p:cNvPr>
            <p:cNvSpPr txBox="1"/>
            <p:nvPr/>
          </p:nvSpPr>
          <p:spPr>
            <a:xfrm>
              <a:off x="656170" y="4277682"/>
              <a:ext cx="10404324" cy="707886"/>
            </a:xfrm>
            <a:prstGeom prst="rect">
              <a:avLst/>
            </a:prstGeom>
            <a:noFill/>
          </p:spPr>
          <p:txBody>
            <a:bodyPr wrap="square" rtlCol="0">
              <a:spAutoFit/>
            </a:bodyPr>
            <a:lstStyle/>
            <a:p>
              <a:pPr latinLnBrk="0"/>
              <a:r>
                <a:rPr lang="en-US" altLang="ko-KR"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血便</a:t>
              </a:r>
              <a:r>
                <a:rPr lang="en-US" altLang="ko-KR" sz="2000" b="1" dirty="0">
                  <a:latin typeface="Microsoft YaHei" panose="020B0503020204020204" pitchFamily="34" charset="-122"/>
                  <a:ea typeface="Microsoft YaHei" panose="020B0503020204020204" pitchFamily="34" charset="-122"/>
                </a:rPr>
                <a:t>) </a:t>
              </a:r>
              <a:r>
                <a:rPr lang="ko-KR" altLang="ko-KR" sz="2000" b="1" dirty="0" err="1">
                  <a:latin typeface="Microsoft YaHei" panose="020B0503020204020204" pitchFamily="34" charset="-122"/>
                  <a:ea typeface="Microsoft YaHei" panose="020B0503020204020204" pitchFamily="34" charset="-122"/>
                </a:rPr>
                <a:t>症状主要出现于临死之前</a:t>
              </a:r>
              <a:endParaRPr lang="ko-KR" altLang="ko-KR" sz="2000" b="1" dirty="0">
                <a:latin typeface="Microsoft YaHei" panose="020B0503020204020204" pitchFamily="34" charset="-122"/>
                <a:ea typeface="Microsoft YaHei" panose="020B0503020204020204" pitchFamily="34" charset="-122"/>
              </a:endParaRPr>
            </a:p>
            <a:p>
              <a:pPr latinLnBrk="0"/>
              <a:r>
                <a:rPr lang="en-US" altLang="ko-KR" sz="2000" b="1" dirty="0">
                  <a:latin typeface="Microsoft YaHei" panose="020B0503020204020204" pitchFamily="34" charset="-122"/>
                  <a:ea typeface="Microsoft YaHei" panose="020B0503020204020204" pitchFamily="34" charset="-122"/>
                </a:rPr>
                <a:t>(</a:t>
              </a:r>
              <a:r>
                <a:rPr lang="ko-KR" altLang="ko-KR" sz="2000" b="1" dirty="0">
                  <a:latin typeface="Microsoft YaHei" panose="020B0503020204020204" pitchFamily="34" charset="-122"/>
                  <a:ea typeface="Microsoft YaHei" panose="020B0503020204020204" pitchFamily="34" charset="-122"/>
                </a:rPr>
                <a:t>死亡</a:t>
              </a:r>
              <a:r>
                <a:rPr lang="en-US" altLang="ko-KR" sz="2000" b="1" dirty="0">
                  <a:latin typeface="Microsoft YaHei" panose="020B0503020204020204" pitchFamily="34" charset="-122"/>
                  <a:ea typeface="Microsoft YaHei" panose="020B0503020204020204" pitchFamily="34" charset="-122"/>
                </a:rPr>
                <a:t>) </a:t>
              </a:r>
              <a:r>
                <a:rPr lang="ko-KR" altLang="ko-KR" sz="2000" b="1" dirty="0" err="1">
                  <a:latin typeface="Microsoft YaHei" panose="020B0503020204020204" pitchFamily="34" charset="-122"/>
                  <a:ea typeface="Microsoft YaHei" panose="020B0503020204020204" pitchFamily="34" charset="-122"/>
                </a:rPr>
                <a:t>感染后</a:t>
              </a:r>
              <a:r>
                <a:rPr lang="en-US" altLang="ko-KR" sz="2000" b="1" dirty="0">
                  <a:latin typeface="Microsoft YaHei" panose="020B0503020204020204" pitchFamily="34" charset="-122"/>
                  <a:ea typeface="Microsoft YaHei" panose="020B0503020204020204" pitchFamily="34" charset="-122"/>
                </a:rPr>
                <a:t>6~10</a:t>
              </a:r>
              <a:r>
                <a:rPr lang="ko-KR" altLang="ko-KR" sz="2000" b="1" dirty="0" err="1">
                  <a:latin typeface="Microsoft YaHei" panose="020B0503020204020204" pitchFamily="34" charset="-122"/>
                  <a:ea typeface="Microsoft YaHei" panose="020B0503020204020204" pitchFamily="34" charset="-122"/>
                </a:rPr>
                <a:t>天左右死亡</a:t>
              </a:r>
              <a:r>
                <a:rPr lang="zh-CN" altLang="en-US" sz="2000" b="1" dirty="0">
                  <a:latin typeface="Microsoft YaHei" panose="020B0503020204020204" pitchFamily="34" charset="-122"/>
                  <a:ea typeface="Microsoft YaHei" panose="020B0503020204020204" pitchFamily="34" charset="-122"/>
                </a:rPr>
                <a:t>，</a:t>
              </a:r>
              <a:r>
                <a:rPr lang="en-US" altLang="ko-KR" sz="2000" b="1" dirty="0">
                  <a:solidFill>
                    <a:srgbClr val="FF0000"/>
                  </a:solidFill>
                  <a:latin typeface="Microsoft YaHei" panose="020B0503020204020204" pitchFamily="34" charset="-122"/>
                  <a:ea typeface="Microsoft YaHei" panose="020B0503020204020204" pitchFamily="34" charset="-122"/>
                </a:rPr>
                <a:t>"</a:t>
              </a:r>
              <a:r>
                <a:rPr lang="ko-KR" altLang="ko-KR" sz="2000" b="1" dirty="0" err="1">
                  <a:solidFill>
                    <a:srgbClr val="FF0000"/>
                  </a:solidFill>
                  <a:latin typeface="Microsoft YaHei" panose="020B0503020204020204" pitchFamily="34" charset="-122"/>
                  <a:ea typeface="Microsoft YaHei" panose="020B0503020204020204" pitchFamily="34" charset="-122"/>
                </a:rPr>
                <a:t>高热后死亡增加</a:t>
              </a:r>
              <a:r>
                <a:rPr lang="en-US" altLang="ko-KR" sz="2000" b="1" dirty="0">
                  <a:solidFill>
                    <a:srgbClr val="FF0000"/>
                  </a:solidFill>
                  <a:latin typeface="Microsoft YaHei" panose="020B0503020204020204" pitchFamily="34" charset="-122"/>
                  <a:ea typeface="Microsoft YaHei" panose="020B0503020204020204" pitchFamily="34" charset="-122"/>
                </a:rPr>
                <a:t>”</a:t>
              </a:r>
            </a:p>
          </p:txBody>
        </p:sp>
      </p:grpSp>
    </p:spTree>
    <p:extLst>
      <p:ext uri="{BB962C8B-B14F-4D97-AF65-F5344CB8AC3E}">
        <p14:creationId xmlns:p14="http://schemas.microsoft.com/office/powerpoint/2010/main" val="534884592"/>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latinLnBrk="0"/>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latinLnBrk="0" hangingPunct="1"/>
              <a:t>18</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2) </a:t>
            </a:r>
            <a:r>
              <a:rPr lang="zh-CN" altLang="en-US" sz="2700" b="1" dirty="0">
                <a:solidFill>
                  <a:schemeClr val="bg1"/>
                </a:solidFill>
                <a:latin typeface="Microsoft YaHei" panose="020B0503020204020204" pitchFamily="34" charset="-122"/>
                <a:ea typeface="Microsoft YaHei" panose="020B0503020204020204" pitchFamily="34" charset="-122"/>
              </a:rPr>
              <a:t>有助于尽早发现疫情的主要症状</a:t>
            </a:r>
            <a:r>
              <a:rPr lang="en-US" altLang="zh-CN" sz="2700" b="1" dirty="0">
                <a:solidFill>
                  <a:schemeClr val="bg1"/>
                </a:solidFill>
                <a:latin typeface="Microsoft YaHei" panose="020B0503020204020204" pitchFamily="34" charset="-122"/>
                <a:ea typeface="Microsoft YaHei" panose="020B0503020204020204" pitchFamily="34" charset="-122"/>
              </a:rPr>
              <a:t>&lt;</a:t>
            </a:r>
            <a:r>
              <a:rPr lang="zh-CN" altLang="en-US" sz="2700" b="1" dirty="0">
                <a:solidFill>
                  <a:schemeClr val="bg1"/>
                </a:solidFill>
                <a:latin typeface="Microsoft YaHei" panose="020B0503020204020204" pitchFamily="34" charset="-122"/>
                <a:ea typeface="Microsoft YaHei" panose="020B0503020204020204" pitchFamily="34" charset="-122"/>
              </a:rPr>
              <a:t>摘要</a:t>
            </a:r>
            <a:r>
              <a:rPr lang="en-US" altLang="zh-CN" sz="2700" b="1" dirty="0">
                <a:solidFill>
                  <a:schemeClr val="bg1"/>
                </a:solidFill>
                <a:latin typeface="Microsoft YaHei" panose="020B0503020204020204" pitchFamily="34" charset="-122"/>
                <a:ea typeface="Microsoft YaHei" panose="020B0503020204020204" pitchFamily="34" charset="-122"/>
              </a:rPr>
              <a:t>&gt;</a:t>
            </a:r>
            <a:endParaRPr lang="ko-KR" altLang="en-US" sz="2700" b="1" dirty="0">
              <a:solidFill>
                <a:schemeClr val="bg1"/>
              </a:solidFill>
              <a:latin typeface="Microsoft YaHei" panose="020B0503020204020204" pitchFamily="34" charset="-122"/>
              <a:ea typeface="Microsoft YaHei" panose="020B0503020204020204" pitchFamily="34" charset="-122"/>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pSp>
        <p:nvGrpSpPr>
          <p:cNvPr id="16" name="그룹 5"/>
          <p:cNvGrpSpPr>
            <a:grpSpLocks/>
          </p:cNvGrpSpPr>
          <p:nvPr/>
        </p:nvGrpSpPr>
        <p:grpSpPr bwMode="auto">
          <a:xfrm>
            <a:off x="467171" y="1039006"/>
            <a:ext cx="8569325" cy="5857333"/>
            <a:chOff x="539553" y="536437"/>
            <a:chExt cx="8424953" cy="5924286"/>
          </a:xfrm>
        </p:grpSpPr>
        <p:pic>
          <p:nvPicPr>
            <p:cNvPr id="17" name="_x207153400" descr="DRW000024d834c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2809" y="536437"/>
              <a:ext cx="8045846" cy="448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539553" y="5028768"/>
              <a:ext cx="8424953" cy="1431955"/>
            </a:xfrm>
            <a:prstGeom prst="rect">
              <a:avLst/>
            </a:prstGeom>
            <a:noFill/>
          </p:spPr>
          <p:txBody>
            <a:bodyPr>
              <a:spAutoFit/>
            </a:bodyPr>
            <a:lstStyle/>
            <a:p>
              <a:pPr latinLnBrk="0">
                <a:defRPr/>
              </a:pPr>
              <a:r>
                <a:rPr lang="en-US" altLang="ko-KR" sz="1400" b="1" dirty="0">
                  <a:latin typeface="Microsoft YaHei" panose="020B0503020204020204" pitchFamily="34" charset="-122"/>
                  <a:ea typeface="Microsoft YaHei" panose="020B0503020204020204" pitchFamily="34" charset="-122"/>
                </a:rPr>
                <a:t>1. </a:t>
              </a:r>
              <a:r>
                <a:rPr lang="ko-KR" altLang="ko-KR" sz="1400" b="1" dirty="0" err="1">
                  <a:latin typeface="Microsoft YaHei" panose="020B0503020204020204" pitchFamily="34" charset="-122"/>
                  <a:ea typeface="Microsoft YaHei" panose="020B0503020204020204" pitchFamily="34" charset="-122"/>
                </a:rPr>
                <a:t>猪叠躺在一起</a:t>
              </a:r>
              <a:r>
                <a:rPr lang="ko-KR" altLang="ko-KR" sz="1400" b="1" dirty="0">
                  <a:latin typeface="Microsoft YaHei" panose="020B0503020204020204" pitchFamily="34" charset="-122"/>
                  <a:ea typeface="Microsoft YaHei" panose="020B0503020204020204" pitchFamily="34" charset="-122"/>
                </a:rPr>
                <a:t>（出处：</a:t>
              </a:r>
              <a:r>
                <a:rPr lang="en-US" altLang="ko-KR" sz="1400" b="1" dirty="0">
                  <a:latin typeface="Microsoft YaHei" panose="020B0503020204020204" pitchFamily="34" charset="-122"/>
                  <a:ea typeface="Microsoft YaHei" panose="020B0503020204020204" pitchFamily="34" charset="-122"/>
                </a:rPr>
                <a:t>EURL INIA-CISA</a:t>
              </a:r>
              <a:r>
                <a:rPr lang="ko-KR" altLang="ko-KR" sz="1400" b="1" dirty="0">
                  <a:latin typeface="Microsoft YaHei" panose="020B0503020204020204" pitchFamily="34" charset="-122"/>
                  <a:ea typeface="Microsoft YaHei" panose="020B0503020204020204" pitchFamily="34" charset="-122"/>
                </a:rPr>
                <a:t>） </a:t>
              </a:r>
              <a:r>
                <a:rPr lang="en-US" altLang="ko-KR" sz="1400" b="1" dirty="0">
                  <a:latin typeface="Microsoft YaHei" panose="020B0503020204020204" pitchFamily="34" charset="-122"/>
                  <a:ea typeface="Microsoft YaHei" panose="020B0503020204020204" pitchFamily="34" charset="-122"/>
                </a:rPr>
                <a:t>  2.</a:t>
              </a:r>
              <a:r>
                <a:rPr lang="ko-KR" altLang="en-US" sz="1400" b="1" dirty="0">
                  <a:latin typeface="Microsoft YaHei" panose="020B0503020204020204" pitchFamily="34" charset="-122"/>
                  <a:ea typeface="Microsoft YaHei" panose="020B0503020204020204" pitchFamily="34" charset="-122"/>
                </a:rPr>
                <a:t> </a:t>
              </a:r>
              <a:r>
                <a:rPr lang="ko-KR" altLang="ko-KR" sz="1400" b="1" dirty="0" err="1">
                  <a:latin typeface="Microsoft YaHei" panose="020B0503020204020204" pitchFamily="34" charset="-122"/>
                  <a:ea typeface="Microsoft YaHei" panose="020B0503020204020204" pitchFamily="34" charset="-122"/>
                </a:rPr>
                <a:t>耳部有点状出血</a:t>
              </a:r>
              <a:r>
                <a:rPr lang="en-US" altLang="ko-KR" sz="1400" b="1" dirty="0">
                  <a:latin typeface="Microsoft YaHei" panose="020B0503020204020204" pitchFamily="34" charset="-122"/>
                  <a:ea typeface="Microsoft YaHei" panose="020B0503020204020204" pitchFamily="34" charset="-122"/>
                </a:rPr>
                <a:t>(</a:t>
              </a:r>
              <a:r>
                <a:rPr lang="ko-KR" altLang="ko-KR" sz="1400" b="1" dirty="0" err="1">
                  <a:latin typeface="Microsoft YaHei" panose="020B0503020204020204" pitchFamily="34" charset="-122"/>
                  <a:ea typeface="Microsoft YaHei" panose="020B0503020204020204" pitchFamily="34" charset="-122"/>
                </a:rPr>
                <a:t>照片</a:t>
              </a:r>
              <a:r>
                <a:rPr lang="ko-KR" altLang="ko-KR" sz="1400" b="1" dirty="0">
                  <a:latin typeface="Microsoft YaHei" panose="020B0503020204020204" pitchFamily="34" charset="-122"/>
                  <a:ea typeface="Microsoft YaHei" panose="020B0503020204020204" pitchFamily="34" charset="-122"/>
                </a:rPr>
                <a:t>：</a:t>
              </a:r>
              <a:r>
                <a:rPr lang="en-US" altLang="ko-KR" sz="1400" b="1" dirty="0">
                  <a:latin typeface="Microsoft YaHei" panose="020B0503020204020204" pitchFamily="34" charset="-122"/>
                  <a:ea typeface="Microsoft YaHei" panose="020B0503020204020204" pitchFamily="34" charset="-122"/>
                </a:rPr>
                <a:t>Linda Mur.), </a:t>
              </a:r>
            </a:p>
            <a:p>
              <a:pPr latinLnBrk="0">
                <a:defRPr/>
              </a:pPr>
              <a:r>
                <a:rPr lang="en-US" altLang="ko-KR" sz="1400" b="1" dirty="0">
                  <a:latin typeface="Microsoft YaHei" panose="020B0503020204020204" pitchFamily="34" charset="-122"/>
                  <a:ea typeface="Microsoft YaHei" panose="020B0503020204020204" pitchFamily="34" charset="-122"/>
                </a:rPr>
                <a:t>3. </a:t>
              </a:r>
              <a:r>
                <a:rPr lang="ko-KR" altLang="ko-KR" sz="1400" b="1" dirty="0" err="1">
                  <a:latin typeface="Microsoft YaHei" panose="020B0503020204020204" pitchFamily="34" charset="-122"/>
                  <a:ea typeface="Microsoft YaHei" panose="020B0503020204020204" pitchFamily="34" charset="-122"/>
                </a:rPr>
                <a:t>四肢末端和腹部发红及充血</a:t>
              </a:r>
              <a:r>
                <a:rPr lang="en-US" altLang="ko-KR" sz="1400" b="1" dirty="0">
                  <a:latin typeface="Microsoft YaHei" panose="020B0503020204020204" pitchFamily="34" charset="-122"/>
                  <a:ea typeface="Microsoft YaHei" panose="020B0503020204020204" pitchFamily="34" charset="-122"/>
                </a:rPr>
                <a:t>           	  4. </a:t>
              </a:r>
              <a:r>
                <a:rPr lang="ko-KR" altLang="ko-KR" sz="1400" b="1" dirty="0">
                  <a:latin typeface="Microsoft YaHei" panose="020B0503020204020204" pitchFamily="34" charset="-122"/>
                  <a:ea typeface="Microsoft YaHei" panose="020B0503020204020204" pitchFamily="34" charset="-122"/>
                </a:rPr>
                <a:t>鼻腔出血（出处：俄罗斯</a:t>
              </a:r>
              <a:r>
                <a:rPr lang="en-US" altLang="ko-KR" sz="1400" b="1" dirty="0">
                  <a:latin typeface="Microsoft YaHei" panose="020B0503020204020204" pitchFamily="34" charset="-122"/>
                  <a:ea typeface="Microsoft YaHei" panose="020B0503020204020204" pitchFamily="34" charset="-122"/>
                </a:rPr>
                <a:t> VNIIVVIM</a:t>
              </a:r>
              <a:r>
                <a:rPr lang="ko-KR" altLang="ko-KR" sz="1400" b="1" dirty="0">
                  <a:latin typeface="Microsoft YaHei" panose="020B0503020204020204" pitchFamily="34" charset="-122"/>
                  <a:ea typeface="Microsoft YaHei" panose="020B0503020204020204" pitchFamily="34" charset="-122"/>
                </a:rPr>
                <a:t>）</a:t>
              </a:r>
              <a:r>
                <a:rPr lang="en-US" altLang="ko-KR" sz="1400" b="1" dirty="0">
                  <a:latin typeface="Microsoft YaHei" panose="020B0503020204020204" pitchFamily="34" charset="-122"/>
                  <a:ea typeface="Microsoft YaHei" panose="020B0503020204020204" pitchFamily="34" charset="-122"/>
                </a:rPr>
                <a:t>            </a:t>
              </a:r>
              <a:br>
                <a:rPr lang="en-US" altLang="ko-KR" sz="1400" b="1" dirty="0">
                  <a:latin typeface="Microsoft YaHei" panose="020B0503020204020204" pitchFamily="34" charset="-122"/>
                  <a:ea typeface="Microsoft YaHei" panose="020B0503020204020204" pitchFamily="34" charset="-122"/>
                </a:rPr>
              </a:br>
              <a:r>
                <a:rPr lang="en-US" altLang="ko-KR" sz="1400" b="1" dirty="0">
                  <a:latin typeface="Microsoft YaHei" panose="020B0503020204020204" pitchFamily="34" charset="-122"/>
                  <a:ea typeface="Microsoft YaHei" panose="020B0503020204020204" pitchFamily="34" charset="-122"/>
                </a:rPr>
                <a:t>5. </a:t>
              </a:r>
              <a:r>
                <a:rPr lang="zh-CN" altLang="en-US" sz="1400" b="1" dirty="0">
                  <a:latin typeface="Microsoft YaHei" panose="020B0503020204020204" pitchFamily="34" charset="-122"/>
                  <a:ea typeface="Microsoft YaHei" panose="020B0503020204020204" pitchFamily="34" charset="-122"/>
                </a:rPr>
                <a:t>鼻涕里有带血黏稠泡沫 </a:t>
              </a:r>
              <a:r>
                <a:rPr lang="en-US" altLang="ko-KR" sz="1400" b="1" dirty="0">
                  <a:latin typeface="Microsoft YaHei" panose="020B0503020204020204" pitchFamily="34" charset="-122"/>
                  <a:ea typeface="Microsoft YaHei" panose="020B0503020204020204" pitchFamily="34" charset="-122"/>
                </a:rPr>
                <a:t>*                 	  6. </a:t>
              </a:r>
              <a:r>
                <a:rPr lang="ko-KR" altLang="ko-KR" sz="1400" b="1" dirty="0">
                  <a:latin typeface="Microsoft YaHei" panose="020B0503020204020204" pitchFamily="34" charset="-122"/>
                  <a:ea typeface="Microsoft YaHei" panose="020B0503020204020204" pitchFamily="34" charset="-122"/>
                </a:rPr>
                <a:t>皮肤有充血、出血及坏死症状 </a:t>
              </a:r>
              <a:r>
                <a:rPr lang="en-US" altLang="ko-KR" sz="1400" b="1" dirty="0">
                  <a:latin typeface="Microsoft YaHei" panose="020B0503020204020204" pitchFamily="34" charset="-122"/>
                  <a:ea typeface="Microsoft YaHei" panose="020B0503020204020204" pitchFamily="34" charset="-122"/>
                </a:rPr>
                <a:t>*</a:t>
              </a:r>
            </a:p>
            <a:p>
              <a:pPr latinLnBrk="0">
                <a:defRPr/>
              </a:pPr>
              <a:endParaRPr lang="en-US" altLang="ko-KR" sz="1200" b="1" dirty="0" smtClean="0">
                <a:solidFill>
                  <a:schemeClr val="accent3">
                    <a:lumMod val="50000"/>
                  </a:schemeClr>
                </a:solidFill>
                <a:latin typeface="Microsoft YaHei" panose="020B0503020204020204" pitchFamily="34" charset="-122"/>
                <a:ea typeface="Microsoft YaHei" panose="020B0503020204020204" pitchFamily="34" charset="-122"/>
              </a:endParaRPr>
            </a:p>
            <a:p>
              <a:pPr latinLnBrk="0">
                <a:defRPr/>
              </a:pPr>
              <a:endParaRPr lang="en-US" altLang="ko-KR" sz="2000" b="1" dirty="0">
                <a:solidFill>
                  <a:schemeClr val="accent3">
                    <a:lumMod val="50000"/>
                  </a:schemeClr>
                </a:solidFill>
                <a:latin typeface="Microsoft YaHei" panose="020B0503020204020204" pitchFamily="34" charset="-122"/>
                <a:ea typeface="Microsoft YaHei" panose="020B0503020204020204" pitchFamily="34" charset="-122"/>
              </a:endParaRPr>
            </a:p>
            <a:p>
              <a:pPr latinLnBrk="0">
                <a:defRPr/>
              </a:pPr>
              <a:r>
                <a:rPr lang="en-US" altLang="ko-KR" sz="1200" b="1" dirty="0">
                  <a:latin typeface="Microsoft YaHei" panose="020B0503020204020204" pitchFamily="34" charset="-122"/>
                  <a:ea typeface="Microsoft YaHei" panose="020B0503020204020204" pitchFamily="34" charset="-122"/>
                </a:rPr>
                <a:t>*  </a:t>
              </a:r>
              <a:r>
                <a:rPr lang="zh-CN" altLang="en-US" sz="1200" b="1" dirty="0">
                  <a:latin typeface="Microsoft YaHei" panose="020B0503020204020204" pitchFamily="34" charset="-122"/>
                  <a:ea typeface="Microsoft YaHei" panose="020B0503020204020204" pitchFamily="34" charset="-122"/>
                </a:rPr>
                <a:t>出处</a:t>
              </a:r>
              <a:r>
                <a:rPr lang="en-US" altLang="ko-KR" sz="1200" b="1" spc="-50" dirty="0">
                  <a:latin typeface="Microsoft YaHei" panose="020B0503020204020204" pitchFamily="34" charset="-122"/>
                  <a:ea typeface="Microsoft YaHei" panose="020B0503020204020204" pitchFamily="34" charset="-122"/>
                </a:rPr>
                <a:t>: </a:t>
              </a:r>
              <a:r>
                <a:rPr lang="en-US" altLang="ko-KR" sz="1200" b="1" spc="-50" dirty="0">
                  <a:latin typeface="Microsoft YaHei" panose="020B0503020204020204" pitchFamily="34" charset="-122"/>
                  <a:ea typeface="Microsoft YaHei" panose="020B0503020204020204" pitchFamily="34" charset="-122"/>
                  <a:hlinkClick r:id="rId5"/>
                </a:rPr>
                <a:t>www.cfsph.iastate.edu</a:t>
              </a:r>
              <a:r>
                <a:rPr lang="en-US" altLang="ko-KR" sz="1200" b="1" spc="-50" dirty="0">
                  <a:latin typeface="Microsoft YaHei" panose="020B0503020204020204" pitchFamily="34" charset="-122"/>
                  <a:ea typeface="Microsoft YaHei" panose="020B0503020204020204" pitchFamily="34" charset="-122"/>
                </a:rPr>
                <a:t>, Center for Food Security and Public Health, Iowa  State University,   CVM</a:t>
              </a:r>
              <a:r>
                <a:rPr lang="en-US" altLang="ko-KR" sz="1200" b="1" spc="-50" dirty="0">
                  <a:solidFill>
                    <a:schemeClr val="accent3">
                      <a:lumMod val="50000"/>
                    </a:schemeClr>
                  </a:solidFill>
                  <a:latin typeface="Microsoft YaHei" panose="020B0503020204020204" pitchFamily="34" charset="-122"/>
                  <a:ea typeface="Microsoft YaHei" panose="020B0503020204020204" pitchFamily="34" charset="-122"/>
                </a:rPr>
                <a:t>.                                      </a:t>
              </a:r>
            </a:p>
          </p:txBody>
        </p:sp>
        <p:sp>
          <p:nvSpPr>
            <p:cNvPr id="19" name="타원 18"/>
            <p:cNvSpPr/>
            <p:nvPr/>
          </p:nvSpPr>
          <p:spPr>
            <a:xfrm>
              <a:off x="644124" y="589702"/>
              <a:ext cx="287179" cy="30667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ko-KR" altLang="en-US">
                <a:latin typeface="Microsoft YaHei" panose="020B0503020204020204" pitchFamily="34" charset="-122"/>
              </a:endParaRPr>
            </a:p>
          </p:txBody>
        </p:sp>
        <p:sp>
          <p:nvSpPr>
            <p:cNvPr id="25" name="TextBox 24"/>
            <p:cNvSpPr txBox="1"/>
            <p:nvPr/>
          </p:nvSpPr>
          <p:spPr>
            <a:xfrm>
              <a:off x="643170" y="565652"/>
              <a:ext cx="216945" cy="373554"/>
            </a:xfrm>
            <a:prstGeom prst="rect">
              <a:avLst/>
            </a:prstGeom>
            <a:noFill/>
          </p:spPr>
          <p:txBody>
            <a:bodyPr>
              <a:spAutoFit/>
            </a:bodyPr>
            <a:lstStyle/>
            <a:p>
              <a:pPr latinLnBrk="0">
                <a:defRPr/>
              </a:pPr>
              <a:r>
                <a:rPr lang="en-US" altLang="ko-KR"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a:t>
              </a:r>
              <a:endParaRPr lang="ko-KR" altLang="en-US" dirty="0">
                <a:solidFill>
                  <a:schemeClr val="bg1"/>
                </a:solidFill>
                <a:effectLst>
                  <a:outerShdw blurRad="38100" dist="38100" dir="2700000" algn="tl">
                    <a:srgbClr val="000000">
                      <a:alpha val="43137"/>
                    </a:srgbClr>
                  </a:outerShdw>
                </a:effectLst>
                <a:latin typeface="Microsoft YaHei" panose="020B0503020204020204" pitchFamily="34" charset="-122"/>
              </a:endParaRPr>
            </a:p>
          </p:txBody>
        </p:sp>
        <p:sp>
          <p:nvSpPr>
            <p:cNvPr id="26" name="타원 25"/>
            <p:cNvSpPr/>
            <p:nvPr/>
          </p:nvSpPr>
          <p:spPr>
            <a:xfrm>
              <a:off x="3314462" y="613595"/>
              <a:ext cx="288739" cy="30667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ko-KR" altLang="en-US">
                <a:latin typeface="Microsoft YaHei" panose="020B0503020204020204" pitchFamily="34" charset="-122"/>
              </a:endParaRPr>
            </a:p>
          </p:txBody>
        </p:sp>
        <p:sp>
          <p:nvSpPr>
            <p:cNvPr id="30" name="TextBox 29"/>
            <p:cNvSpPr txBox="1"/>
            <p:nvPr/>
          </p:nvSpPr>
          <p:spPr>
            <a:xfrm>
              <a:off x="3303498" y="583336"/>
              <a:ext cx="216944" cy="373554"/>
            </a:xfrm>
            <a:prstGeom prst="rect">
              <a:avLst/>
            </a:prstGeom>
            <a:noFill/>
          </p:spPr>
          <p:txBody>
            <a:bodyPr>
              <a:spAutoFit/>
            </a:bodyPr>
            <a:lstStyle/>
            <a:p>
              <a:pPr latinLnBrk="0">
                <a:defRPr/>
              </a:pPr>
              <a:r>
                <a:rPr lang="en-US" altLang="ko-KR"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2</a:t>
              </a:r>
              <a:endParaRPr lang="ko-KR" altLang="en-US" dirty="0">
                <a:solidFill>
                  <a:schemeClr val="bg1"/>
                </a:solidFill>
                <a:effectLst>
                  <a:outerShdw blurRad="38100" dist="38100" dir="2700000" algn="tl">
                    <a:srgbClr val="000000">
                      <a:alpha val="43137"/>
                    </a:srgbClr>
                  </a:outerShdw>
                </a:effectLst>
                <a:latin typeface="Microsoft YaHei" panose="020B0503020204020204" pitchFamily="34" charset="-122"/>
              </a:endParaRPr>
            </a:p>
          </p:txBody>
        </p:sp>
        <p:sp>
          <p:nvSpPr>
            <p:cNvPr id="31" name="타원 30"/>
            <p:cNvSpPr/>
            <p:nvPr/>
          </p:nvSpPr>
          <p:spPr>
            <a:xfrm>
              <a:off x="6077337" y="578076"/>
              <a:ext cx="288739" cy="308284"/>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ko-KR" altLang="en-US">
                <a:latin typeface="Microsoft YaHei" panose="020B0503020204020204" pitchFamily="34" charset="-122"/>
              </a:endParaRPr>
            </a:p>
          </p:txBody>
        </p:sp>
        <p:sp>
          <p:nvSpPr>
            <p:cNvPr id="32" name="TextBox 31"/>
            <p:cNvSpPr txBox="1"/>
            <p:nvPr/>
          </p:nvSpPr>
          <p:spPr>
            <a:xfrm>
              <a:off x="6066374" y="560531"/>
              <a:ext cx="216945" cy="373554"/>
            </a:xfrm>
            <a:prstGeom prst="rect">
              <a:avLst/>
            </a:prstGeom>
            <a:noFill/>
          </p:spPr>
          <p:txBody>
            <a:bodyPr>
              <a:spAutoFit/>
            </a:bodyPr>
            <a:lstStyle/>
            <a:p>
              <a:pPr latinLnBrk="0">
                <a:defRPr/>
              </a:pPr>
              <a:r>
                <a:rPr lang="en-US" altLang="ko-KR"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a:t>
              </a:r>
              <a:endParaRPr lang="ko-KR" altLang="en-US" dirty="0">
                <a:solidFill>
                  <a:schemeClr val="bg1"/>
                </a:solidFill>
                <a:effectLst>
                  <a:outerShdw blurRad="38100" dist="38100" dir="2700000" algn="tl">
                    <a:srgbClr val="000000">
                      <a:alpha val="43137"/>
                    </a:srgbClr>
                  </a:outerShdw>
                </a:effectLst>
                <a:latin typeface="Microsoft YaHei" panose="020B0503020204020204" pitchFamily="34" charset="-122"/>
              </a:endParaRPr>
            </a:p>
          </p:txBody>
        </p:sp>
        <p:sp>
          <p:nvSpPr>
            <p:cNvPr id="33" name="타원 32"/>
            <p:cNvSpPr/>
            <p:nvPr/>
          </p:nvSpPr>
          <p:spPr>
            <a:xfrm>
              <a:off x="6102272" y="2867881"/>
              <a:ext cx="288739" cy="308284"/>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ko-KR" altLang="en-US">
                <a:latin typeface="Microsoft YaHei" panose="020B0503020204020204" pitchFamily="34" charset="-122"/>
              </a:endParaRPr>
            </a:p>
          </p:txBody>
        </p:sp>
        <p:sp>
          <p:nvSpPr>
            <p:cNvPr id="34" name="TextBox 33"/>
            <p:cNvSpPr txBox="1"/>
            <p:nvPr/>
          </p:nvSpPr>
          <p:spPr>
            <a:xfrm>
              <a:off x="6080346" y="2850334"/>
              <a:ext cx="216944" cy="373553"/>
            </a:xfrm>
            <a:prstGeom prst="rect">
              <a:avLst/>
            </a:prstGeom>
            <a:noFill/>
          </p:spPr>
          <p:txBody>
            <a:bodyPr>
              <a:spAutoFit/>
            </a:bodyPr>
            <a:lstStyle/>
            <a:p>
              <a:pPr latinLnBrk="0">
                <a:defRPr/>
              </a:pPr>
              <a:r>
                <a:rPr lang="en-US" altLang="ko-KR"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6</a:t>
              </a:r>
              <a:endParaRPr lang="ko-KR" altLang="en-US" dirty="0">
                <a:solidFill>
                  <a:schemeClr val="bg1"/>
                </a:solidFill>
                <a:effectLst>
                  <a:outerShdw blurRad="38100" dist="38100" dir="2700000" algn="tl">
                    <a:srgbClr val="000000">
                      <a:alpha val="43137"/>
                    </a:srgbClr>
                  </a:outerShdw>
                </a:effectLst>
                <a:latin typeface="Microsoft YaHei" panose="020B0503020204020204" pitchFamily="34" charset="-122"/>
              </a:endParaRPr>
            </a:p>
          </p:txBody>
        </p:sp>
        <p:sp>
          <p:nvSpPr>
            <p:cNvPr id="35" name="타원 34"/>
            <p:cNvSpPr/>
            <p:nvPr/>
          </p:nvSpPr>
          <p:spPr>
            <a:xfrm>
              <a:off x="3358427" y="2864474"/>
              <a:ext cx="287179" cy="308284"/>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ko-KR" altLang="en-US">
                <a:latin typeface="Microsoft YaHei" panose="020B0503020204020204" pitchFamily="34" charset="-122"/>
              </a:endParaRPr>
            </a:p>
          </p:txBody>
        </p:sp>
        <p:sp>
          <p:nvSpPr>
            <p:cNvPr id="36" name="TextBox 35"/>
            <p:cNvSpPr txBox="1"/>
            <p:nvPr/>
          </p:nvSpPr>
          <p:spPr>
            <a:xfrm>
              <a:off x="3347463" y="2845319"/>
              <a:ext cx="215384" cy="373553"/>
            </a:xfrm>
            <a:prstGeom prst="rect">
              <a:avLst/>
            </a:prstGeom>
            <a:noFill/>
          </p:spPr>
          <p:txBody>
            <a:bodyPr>
              <a:spAutoFit/>
            </a:bodyPr>
            <a:lstStyle/>
            <a:p>
              <a:pPr latinLnBrk="0">
                <a:defRPr/>
              </a:pPr>
              <a:r>
                <a:rPr lang="en-US" altLang="ko-KR"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5</a:t>
              </a:r>
              <a:endParaRPr lang="ko-KR" altLang="en-US" dirty="0">
                <a:solidFill>
                  <a:schemeClr val="bg1"/>
                </a:solidFill>
                <a:effectLst>
                  <a:outerShdw blurRad="38100" dist="38100" dir="2700000" algn="tl">
                    <a:srgbClr val="000000">
                      <a:alpha val="43137"/>
                    </a:srgbClr>
                  </a:outerShdw>
                </a:effectLst>
                <a:latin typeface="Microsoft YaHei" panose="020B0503020204020204" pitchFamily="34" charset="-122"/>
              </a:endParaRPr>
            </a:p>
          </p:txBody>
        </p:sp>
        <p:sp>
          <p:nvSpPr>
            <p:cNvPr id="37" name="타원 36"/>
            <p:cNvSpPr/>
            <p:nvPr/>
          </p:nvSpPr>
          <p:spPr>
            <a:xfrm>
              <a:off x="644124" y="2822762"/>
              <a:ext cx="287179" cy="308283"/>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latinLnBrk="0">
                <a:defRPr/>
              </a:pPr>
              <a:endParaRPr lang="ko-KR" altLang="en-US">
                <a:latin typeface="Microsoft YaHei" panose="020B0503020204020204" pitchFamily="34" charset="-122"/>
              </a:endParaRPr>
            </a:p>
          </p:txBody>
        </p:sp>
        <p:sp>
          <p:nvSpPr>
            <p:cNvPr id="38" name="TextBox 37"/>
            <p:cNvSpPr txBox="1"/>
            <p:nvPr/>
          </p:nvSpPr>
          <p:spPr>
            <a:xfrm>
              <a:off x="622197" y="2793935"/>
              <a:ext cx="215384" cy="373553"/>
            </a:xfrm>
            <a:prstGeom prst="rect">
              <a:avLst/>
            </a:prstGeom>
            <a:noFill/>
          </p:spPr>
          <p:txBody>
            <a:bodyPr>
              <a:spAutoFit/>
            </a:bodyPr>
            <a:lstStyle/>
            <a:p>
              <a:pPr latinLnBrk="0">
                <a:defRPr/>
              </a:pPr>
              <a:r>
                <a:rPr lang="en-US" altLang="ko-KR"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4</a:t>
              </a:r>
              <a:endParaRPr lang="ko-KR" altLang="en-US" dirty="0">
                <a:solidFill>
                  <a:schemeClr val="bg1"/>
                </a:solidFill>
                <a:effectLst>
                  <a:outerShdw blurRad="38100" dist="38100" dir="2700000" algn="tl">
                    <a:srgbClr val="000000">
                      <a:alpha val="43137"/>
                    </a:srgbClr>
                  </a:outerShdw>
                </a:effectLst>
                <a:latin typeface="Microsoft YaHei" panose="020B0503020204020204" pitchFamily="34" charset="-122"/>
              </a:endParaRPr>
            </a:p>
          </p:txBody>
        </p:sp>
      </p:grpSp>
    </p:spTree>
    <p:extLst>
      <p:ext uri="{BB962C8B-B14F-4D97-AF65-F5344CB8AC3E}">
        <p14:creationId xmlns:p14="http://schemas.microsoft.com/office/powerpoint/2010/main" val="3659705587"/>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19</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3) </a:t>
            </a:r>
            <a:r>
              <a:rPr lang="zh-CN" altLang="en-US" sz="2700" b="1" dirty="0">
                <a:solidFill>
                  <a:schemeClr val="bg1"/>
                </a:solidFill>
                <a:latin typeface="Microsoft YaHei" panose="020B0503020204020204" pitchFamily="34" charset="-122"/>
                <a:ea typeface="Microsoft YaHei" panose="020B0503020204020204" pitchFamily="34" charset="-122"/>
              </a:rPr>
              <a:t>喂食剩饭剩菜前，必须先加热处理</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grpSp>
        <p:nvGrpSpPr>
          <p:cNvPr id="9" name="그룹 8"/>
          <p:cNvGrpSpPr/>
          <p:nvPr/>
        </p:nvGrpSpPr>
        <p:grpSpPr>
          <a:xfrm>
            <a:off x="-180528" y="1268760"/>
            <a:ext cx="11098757" cy="5229358"/>
            <a:chOff x="-46037" y="1340133"/>
            <a:chExt cx="11098757" cy="5229358"/>
          </a:xfrm>
        </p:grpSpPr>
        <p:grpSp>
          <p:nvGrpSpPr>
            <p:cNvPr id="8" name="그룹 7"/>
            <p:cNvGrpSpPr/>
            <p:nvPr/>
          </p:nvGrpSpPr>
          <p:grpSpPr>
            <a:xfrm>
              <a:off x="-46037" y="2401176"/>
              <a:ext cx="9144000" cy="4168315"/>
              <a:chOff x="-46037" y="2401176"/>
              <a:chExt cx="9144000" cy="4168315"/>
            </a:xfrm>
          </p:grpSpPr>
          <p:grpSp>
            <p:nvGrpSpPr>
              <p:cNvPr id="7" name="그룹 6"/>
              <p:cNvGrpSpPr/>
              <p:nvPr/>
            </p:nvGrpSpPr>
            <p:grpSpPr>
              <a:xfrm>
                <a:off x="-46037" y="3162105"/>
                <a:ext cx="9144000" cy="3407386"/>
                <a:chOff x="-46037" y="1466616"/>
                <a:chExt cx="9144000" cy="3407386"/>
              </a:xfrm>
            </p:grpSpPr>
            <p:grpSp>
              <p:nvGrpSpPr>
                <p:cNvPr id="6" name="그룹 5"/>
                <p:cNvGrpSpPr/>
                <p:nvPr/>
              </p:nvGrpSpPr>
              <p:grpSpPr>
                <a:xfrm>
                  <a:off x="429068" y="1466616"/>
                  <a:ext cx="6709779" cy="3044058"/>
                  <a:chOff x="429068" y="1466616"/>
                  <a:chExt cx="6709779" cy="3044058"/>
                </a:xfrm>
              </p:grpSpPr>
              <p:sp>
                <p:nvSpPr>
                  <p:cNvPr id="22" name="타원 21"/>
                  <p:cNvSpPr/>
                  <p:nvPr/>
                </p:nvSpPr>
                <p:spPr>
                  <a:xfrm>
                    <a:off x="429068" y="146661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pic>
                <p:nvPicPr>
                  <p:cNvPr id="44033" name="_x206000184" descr="EMB0000033835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3688" y="1933485"/>
                    <a:ext cx="5375159" cy="257718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직사각형 3"/>
                <p:cNvSpPr/>
                <p:nvPr/>
              </p:nvSpPr>
              <p:spPr>
                <a:xfrm>
                  <a:off x="-46037" y="4535448"/>
                  <a:ext cx="9144000" cy="338554"/>
                </a:xfrm>
                <a:prstGeom prst="rect">
                  <a:avLst/>
                </a:prstGeom>
              </p:spPr>
              <p:txBody>
                <a:bodyPr wrap="square">
                  <a:spAutoFit/>
                </a:bodyPr>
                <a:lstStyle/>
                <a:p>
                  <a:pPr algn="ctr" latinLnBrk="0"/>
                  <a:r>
                    <a:rPr lang="zh-CN" altLang="en-US" sz="1600" b="1" dirty="0">
                      <a:latin typeface="Microsoft YaHei" panose="020B0503020204020204" pitchFamily="34" charset="-122"/>
                      <a:ea typeface="Microsoft YaHei" panose="020B0503020204020204" pitchFamily="34" charset="-122"/>
                    </a:rPr>
                    <a:t>图片</a:t>
                  </a:r>
                  <a:r>
                    <a:rPr lang="ko-KR" altLang="ko-KR" sz="1600" b="1" dirty="0">
                      <a:latin typeface="Microsoft YaHei" panose="020B0503020204020204" pitchFamily="34" charset="-122"/>
                      <a:ea typeface="Microsoft YaHei" panose="020B0503020204020204" pitchFamily="34" charset="-122"/>
                    </a:rPr>
                    <a:t>：英国的</a:t>
                  </a:r>
                  <a:r>
                    <a:rPr lang="en-US" altLang="ko-KR" sz="1600" b="1" dirty="0">
                      <a:latin typeface="Microsoft YaHei" panose="020B0503020204020204" pitchFamily="34" charset="-122"/>
                      <a:ea typeface="Microsoft YaHei" panose="020B0503020204020204" pitchFamily="34" charset="-122"/>
                    </a:rPr>
                    <a:t>ASF</a:t>
                  </a:r>
                  <a:r>
                    <a:rPr lang="ko-KR" altLang="ko-KR" sz="1600" b="1" dirty="0">
                      <a:latin typeface="Microsoft YaHei" panose="020B0503020204020204" pitchFamily="34" charset="-122"/>
                      <a:ea typeface="Microsoft YaHei" panose="020B0503020204020204" pitchFamily="34" charset="-122"/>
                    </a:rPr>
                    <a:t>宣传资料</a:t>
                  </a:r>
                  <a:r>
                    <a:rPr lang="en-US" altLang="ko-KR" sz="1600" b="1" dirty="0">
                      <a:latin typeface="Microsoft YaHei" panose="020B0503020204020204" pitchFamily="34" charset="-122"/>
                      <a:ea typeface="Microsoft YaHei" panose="020B0503020204020204" pitchFamily="34" charset="-122"/>
                    </a:rPr>
                    <a:t>"</a:t>
                  </a:r>
                  <a:r>
                    <a:rPr lang="ko-KR" altLang="ko-KR" sz="1600" b="1" dirty="0" err="1">
                      <a:latin typeface="Microsoft YaHei" panose="020B0503020204020204" pitchFamily="34" charset="-122"/>
                      <a:ea typeface="Microsoft YaHei" panose="020B0503020204020204" pitchFamily="34" charset="-122"/>
                    </a:rPr>
                    <a:t>给猪喂食剩饭剩菜的危险性警告</a:t>
                  </a:r>
                  <a:r>
                    <a:rPr lang="en-US" altLang="ko-KR" sz="1600" b="1" dirty="0">
                      <a:latin typeface="Microsoft YaHei" panose="020B0503020204020204" pitchFamily="34" charset="-122"/>
                      <a:ea typeface="Microsoft YaHei" panose="020B0503020204020204" pitchFamily="34" charset="-122"/>
                    </a:rPr>
                    <a:t>"</a:t>
                  </a:r>
                  <a:endParaRPr lang="ko-KR" altLang="en-US" sz="1600" b="1" dirty="0">
                    <a:latin typeface="Microsoft YaHei" panose="020B0503020204020204" pitchFamily="34" charset="-122"/>
                    <a:ea typeface="Microsoft YaHei" panose="020B0503020204020204" pitchFamily="34" charset="-122"/>
                  </a:endParaRPr>
                </a:p>
              </p:txBody>
            </p:sp>
          </p:grpSp>
          <p:sp>
            <p:nvSpPr>
              <p:cNvPr id="34" name="타원 33"/>
              <p:cNvSpPr/>
              <p:nvPr/>
            </p:nvSpPr>
            <p:spPr>
              <a:xfrm>
                <a:off x="429068" y="240117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sp>
          <p:nvSpPr>
            <p:cNvPr id="36" name="TextBox 35">
              <a:extLst>
                <a:ext uri="{FF2B5EF4-FFF2-40B4-BE49-F238E27FC236}">
                  <a16:creationId xmlns:a16="http://schemas.microsoft.com/office/drawing/2014/main" xmlns="" id="{2C66138E-74D7-41B5-A2E9-AC04A9508CAA}"/>
                </a:ext>
              </a:extLst>
            </p:cNvPr>
            <p:cNvSpPr txBox="1"/>
            <p:nvPr/>
          </p:nvSpPr>
          <p:spPr>
            <a:xfrm>
              <a:off x="648396" y="1340133"/>
              <a:ext cx="10404324" cy="2133918"/>
            </a:xfrm>
            <a:prstGeom prst="rect">
              <a:avLst/>
            </a:prstGeom>
            <a:noFill/>
          </p:spPr>
          <p:txBody>
            <a:bodyPr wrap="square" rtlCol="0">
              <a:spAutoFit/>
            </a:bodyPr>
            <a:lstStyle/>
            <a:p>
              <a:pPr latinLnBrk="0">
                <a:spcAft>
                  <a:spcPts val="1600"/>
                </a:spcAft>
              </a:pPr>
              <a:r>
                <a:rPr lang="ko-KR" altLang="ko-KR" b="1" dirty="0" err="1">
                  <a:latin typeface="Microsoft YaHei" panose="020B0503020204020204" pitchFamily="34" charset="-122"/>
                  <a:ea typeface="Microsoft YaHei" panose="020B0503020204020204" pitchFamily="34" charset="-122"/>
                </a:rPr>
                <a:t>在韩国</a:t>
              </a:r>
              <a:r>
                <a:rPr lang="ko-KR"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给猪喂食剩饭剩菜的猪场共有</a:t>
              </a:r>
              <a:r>
                <a:rPr lang="en-US" altLang="ko-KR" b="1" dirty="0">
                  <a:latin typeface="Microsoft YaHei" panose="020B0503020204020204" pitchFamily="34" charset="-122"/>
                  <a:ea typeface="Microsoft YaHei" panose="020B0503020204020204" pitchFamily="34" charset="-122"/>
                </a:rPr>
                <a:t>384</a:t>
              </a:r>
              <a:r>
                <a:rPr lang="ko-KR" altLang="ko-KR" b="1" dirty="0">
                  <a:latin typeface="Microsoft YaHei" panose="020B0503020204020204" pitchFamily="34" charset="-122"/>
                  <a:ea typeface="Microsoft YaHei" panose="020B0503020204020204" pitchFamily="34" charset="-122"/>
                </a:rPr>
                <a:t>家</a:t>
              </a:r>
              <a:r>
                <a:rPr lang="en-US" altLang="ko-KR" b="1" dirty="0">
                  <a:latin typeface="Microsoft YaHei" panose="020B0503020204020204" pitchFamily="34" charset="-122"/>
                  <a:ea typeface="Microsoft YaHei" panose="020B0503020204020204" pitchFamily="34" charset="-122"/>
                </a:rPr>
                <a:t>(93,000</a:t>
              </a:r>
              <a:r>
                <a:rPr lang="ko-KR" altLang="ko-KR" b="1" dirty="0" err="1">
                  <a:latin typeface="Microsoft YaHei" panose="020B0503020204020204" pitchFamily="34" charset="-122"/>
                  <a:ea typeface="Microsoft YaHei" panose="020B0503020204020204" pitchFamily="34" charset="-122"/>
                </a:rPr>
                <a:t>头猪</a:t>
              </a:r>
              <a:r>
                <a:rPr lang="en-US" altLang="ko-KR" b="1" dirty="0">
                  <a:latin typeface="Microsoft YaHei" panose="020B0503020204020204" pitchFamily="34" charset="-122"/>
                  <a:ea typeface="Microsoft YaHei" panose="020B0503020204020204" pitchFamily="34" charset="-122"/>
                </a:rPr>
                <a:t>)</a:t>
              </a:r>
              <a:r>
                <a:rPr lang="ko-KR" altLang="ko-KR" b="1" dirty="0">
                  <a:latin typeface="Microsoft YaHei" panose="020B0503020204020204" pitchFamily="34" charset="-122"/>
                  <a:ea typeface="Microsoft YaHei" panose="020B0503020204020204" pitchFamily="34" charset="-122"/>
                </a:rPr>
                <a:t>，</a:t>
              </a:r>
              <a:r>
                <a:rPr lang="en-US" altLang="ko-KR" b="1" dirty="0">
                  <a:latin typeface="Microsoft YaHei" panose="020B0503020204020204" pitchFamily="34" charset="-122"/>
                  <a:ea typeface="Microsoft YaHei" panose="020B0503020204020204" pitchFamily="34" charset="-122"/>
                </a:rPr>
                <a:t/>
              </a:r>
              <a:br>
                <a:rPr lang="en-US" altLang="ko-KR" b="1" dirty="0">
                  <a:latin typeface="Microsoft YaHei" panose="020B0503020204020204" pitchFamily="34" charset="-122"/>
                  <a:ea typeface="Microsoft YaHei" panose="020B0503020204020204" pitchFamily="34" charset="-122"/>
                </a:rPr>
              </a:br>
              <a:r>
                <a:rPr lang="ko-KR" altLang="ko-KR" b="1" dirty="0">
                  <a:solidFill>
                    <a:srgbClr val="FF0000"/>
                  </a:solidFill>
                  <a:latin typeface="Microsoft YaHei" panose="020B0503020204020204" pitchFamily="34" charset="-122"/>
                  <a:ea typeface="Microsoft YaHei" panose="020B0503020204020204" pitchFamily="34" charset="-122"/>
                </a:rPr>
                <a:t>其中有</a:t>
              </a:r>
              <a:r>
                <a:rPr lang="en-US" altLang="ko-KR" b="1" dirty="0">
                  <a:solidFill>
                    <a:srgbClr val="FF0000"/>
                  </a:solidFill>
                  <a:latin typeface="Microsoft YaHei" panose="020B0503020204020204" pitchFamily="34" charset="-122"/>
                  <a:ea typeface="Microsoft YaHei" panose="020B0503020204020204" pitchFamily="34" charset="-122"/>
                </a:rPr>
                <a:t>96</a:t>
              </a:r>
              <a:r>
                <a:rPr lang="ko-KR" altLang="ko-KR" b="1" dirty="0" err="1">
                  <a:solidFill>
                    <a:srgbClr val="FF0000"/>
                  </a:solidFill>
                  <a:latin typeface="Microsoft YaHei" panose="020B0503020204020204" pitchFamily="34" charset="-122"/>
                  <a:ea typeface="Microsoft YaHei" panose="020B0503020204020204" pitchFamily="34" charset="-122"/>
                </a:rPr>
                <a:t>家未给猪食加热</a:t>
              </a:r>
              <a:r>
                <a:rPr lang="en-US" altLang="ko-KR" b="1" dirty="0">
                  <a:solidFill>
                    <a:srgbClr val="FF0000"/>
                  </a:solidFill>
                  <a:latin typeface="Microsoft YaHei" panose="020B0503020204020204" pitchFamily="34" charset="-122"/>
                  <a:ea typeface="Microsoft YaHei" panose="020B0503020204020204" pitchFamily="34" charset="-122"/>
                </a:rPr>
                <a:t> </a:t>
              </a:r>
              <a:r>
                <a:rPr lang="zh-CN" altLang="en-US" b="1" dirty="0">
                  <a:solidFill>
                    <a:srgbClr val="FF0000"/>
                  </a:solidFill>
                  <a:latin typeface="Microsoft YaHei" panose="020B0503020204020204" pitchFamily="34" charset="-122"/>
                  <a:ea typeface="Microsoft YaHei" panose="020B0503020204020204" pitchFamily="34" charset="-122"/>
                </a:rPr>
                <a:t>。</a:t>
              </a:r>
              <a:r>
                <a:rPr lang="en-US" altLang="ko-KR" b="1" dirty="0">
                  <a:solidFill>
                    <a:srgbClr val="FF0000"/>
                  </a:solidFill>
                  <a:latin typeface="Microsoft YaHei" panose="020B0503020204020204" pitchFamily="34" charset="-122"/>
                  <a:ea typeface="Microsoft YaHei" panose="020B0503020204020204" pitchFamily="34" charset="-122"/>
                </a:rPr>
                <a:t> </a:t>
              </a:r>
              <a:br>
                <a:rPr lang="en-US" altLang="ko-KR" b="1" dirty="0">
                  <a:solidFill>
                    <a:srgbClr val="FF0000"/>
                  </a:solidFill>
                  <a:latin typeface="Microsoft YaHei" panose="020B0503020204020204" pitchFamily="34" charset="-122"/>
                  <a:ea typeface="Microsoft YaHei" panose="020B0503020204020204" pitchFamily="34" charset="-122"/>
                </a:rPr>
              </a:br>
              <a:r>
                <a:rPr lang="en-US" altLang="ko-KR" sz="1600" b="1" dirty="0">
                  <a:latin typeface="Microsoft YaHei" panose="020B0503020204020204" pitchFamily="34" charset="-122"/>
                  <a:ea typeface="Microsoft YaHei" panose="020B0503020204020204" pitchFamily="34" charset="-122"/>
                </a:rPr>
                <a:t>(2018.4~5</a:t>
              </a:r>
              <a:r>
                <a:rPr lang="ko-KR" altLang="ko-KR" sz="1600" b="1" dirty="0" err="1">
                  <a:latin typeface="Microsoft YaHei" panose="020B0503020204020204" pitchFamily="34" charset="-122"/>
                  <a:ea typeface="Microsoft YaHei" panose="020B0503020204020204" pitchFamily="34" charset="-122"/>
                </a:rPr>
                <a:t>月农食品部</a:t>
              </a:r>
              <a:r>
                <a:rPr lang="en-US" altLang="ko-KR" sz="1600" b="1" dirty="0">
                  <a:latin typeface="Microsoft YaHei" panose="020B0503020204020204" pitchFamily="34" charset="-122"/>
                  <a:ea typeface="Microsoft YaHei" panose="020B0503020204020204" pitchFamily="34" charset="-122"/>
                </a:rPr>
                <a:t>-</a:t>
              </a:r>
              <a:r>
                <a:rPr lang="ko-KR" altLang="ko-KR" sz="1600" b="1" dirty="0">
                  <a:latin typeface="Microsoft YaHei" panose="020B0503020204020204" pitchFamily="34" charset="-122"/>
                  <a:ea typeface="Microsoft YaHei" panose="020B0503020204020204" pitchFamily="34" charset="-122"/>
                </a:rPr>
                <a:t>家畜卫生防疫支援本部调查结果</a:t>
              </a:r>
              <a:r>
                <a:rPr lang="en-US" altLang="ko-KR" sz="1600" b="1" dirty="0">
                  <a:latin typeface="Microsoft YaHei" panose="020B0503020204020204" pitchFamily="34" charset="-122"/>
                  <a:ea typeface="Microsoft YaHei" panose="020B0503020204020204" pitchFamily="34" charset="-122"/>
                </a:rPr>
                <a:t>)</a:t>
              </a:r>
              <a:endParaRPr lang="en-US" altLang="ko-KR" b="1" dirty="0">
                <a:latin typeface="Microsoft YaHei" panose="020B0503020204020204" pitchFamily="34" charset="-122"/>
                <a:ea typeface="Microsoft YaHei" panose="020B0503020204020204" pitchFamily="34" charset="-122"/>
              </a:endParaRPr>
            </a:p>
            <a:p>
              <a:pPr latinLnBrk="0">
                <a:spcAft>
                  <a:spcPts val="1600"/>
                </a:spcAft>
              </a:pPr>
              <a:r>
                <a:rPr lang="ko-KR" altLang="ko-KR" b="1" dirty="0">
                  <a:latin typeface="Microsoft YaHei" panose="020B0503020204020204" pitchFamily="34" charset="-122"/>
                  <a:ea typeface="Microsoft YaHei" panose="020B0503020204020204" pitchFamily="34" charset="-122"/>
                </a:rPr>
                <a:t>把</a:t>
              </a:r>
              <a:r>
                <a:rPr lang="ko-KR" altLang="ko-KR" b="1" dirty="0">
                  <a:solidFill>
                    <a:srgbClr val="FF0000"/>
                  </a:solidFill>
                  <a:latin typeface="Microsoft YaHei" panose="020B0503020204020204" pitchFamily="34" charset="-122"/>
                  <a:ea typeface="Microsoft YaHei" panose="020B0503020204020204" pitchFamily="34" charset="-122"/>
                </a:rPr>
                <a:t>剩饭剩菜</a:t>
              </a:r>
              <a:r>
                <a:rPr lang="ko-KR" altLang="ko-KR" b="1" dirty="0">
                  <a:latin typeface="Microsoft YaHei" panose="020B0503020204020204" pitchFamily="34" charset="-122"/>
                  <a:ea typeface="Microsoft YaHei" panose="020B0503020204020204" pitchFamily="34" charset="-122"/>
                </a:rPr>
                <a:t>当做饲料喂食的猪场，应</a:t>
              </a:r>
              <a:r>
                <a:rPr lang="zh-CN" altLang="en-US" b="1" dirty="0">
                  <a:latin typeface="Microsoft YaHei" panose="020B0503020204020204" pitchFamily="34" charset="-122"/>
                  <a:ea typeface="Microsoft YaHei" panose="020B0503020204020204" pitchFamily="34" charset="-122"/>
                </a:rPr>
                <a:t>按照</a:t>
              </a:r>
              <a:r>
                <a:rPr lang="ko-KR" altLang="ko-KR" b="1" dirty="0">
                  <a:latin typeface="Microsoft YaHei" panose="020B0503020204020204" pitchFamily="34" charset="-122"/>
                  <a:ea typeface="Microsoft YaHei" panose="020B0503020204020204" pitchFamily="34" charset="-122"/>
                </a:rPr>
                <a:t>《饲料管理法令》规定，</a:t>
              </a:r>
              <a:r>
                <a:rPr lang="en-US" altLang="ko-KR" b="1" dirty="0">
                  <a:latin typeface="Microsoft YaHei" panose="020B0503020204020204" pitchFamily="34" charset="-122"/>
                  <a:ea typeface="Microsoft YaHei" panose="020B0503020204020204" pitchFamily="34" charset="-122"/>
                </a:rPr>
                <a:t/>
              </a:r>
              <a:br>
                <a:rPr lang="en-US" altLang="ko-KR" b="1" dirty="0">
                  <a:latin typeface="Microsoft YaHei" panose="020B0503020204020204" pitchFamily="34" charset="-122"/>
                  <a:ea typeface="Microsoft YaHei" panose="020B0503020204020204" pitchFamily="34" charset="-122"/>
                </a:rPr>
              </a:br>
              <a:r>
                <a:rPr lang="ko-KR" altLang="ko-KR" b="1" dirty="0">
                  <a:solidFill>
                    <a:srgbClr val="FF0000"/>
                  </a:solidFill>
                  <a:latin typeface="Microsoft YaHei" panose="020B0503020204020204" pitchFamily="34" charset="-122"/>
                  <a:ea typeface="Microsoft YaHei" panose="020B0503020204020204" pitchFamily="34" charset="-122"/>
                </a:rPr>
                <a:t>在</a:t>
              </a:r>
              <a:r>
                <a:rPr lang="en-US" altLang="ko-KR" b="1" dirty="0">
                  <a:solidFill>
                    <a:srgbClr val="FF0000"/>
                  </a:solidFill>
                  <a:latin typeface="Microsoft YaHei" panose="020B0503020204020204" pitchFamily="34" charset="-122"/>
                  <a:ea typeface="Microsoft YaHei" panose="020B0503020204020204" pitchFamily="34" charset="-122"/>
                </a:rPr>
                <a:t>80</a:t>
              </a:r>
              <a:r>
                <a:rPr lang="ko-KR" altLang="ko-KR" b="1" dirty="0">
                  <a:solidFill>
                    <a:srgbClr val="FF0000"/>
                  </a:solidFill>
                  <a:latin typeface="Microsoft YaHei" panose="020B0503020204020204" pitchFamily="34" charset="-122"/>
                  <a:ea typeface="Microsoft YaHei" panose="020B0503020204020204" pitchFamily="34" charset="-122"/>
                </a:rPr>
                <a:t>℃</a:t>
              </a:r>
              <a:r>
                <a:rPr lang="en-US" altLang="ko-KR" b="1" dirty="0">
                  <a:solidFill>
                    <a:srgbClr val="FF0000"/>
                  </a:solidFill>
                  <a:latin typeface="Microsoft YaHei" panose="020B0503020204020204" pitchFamily="34" charset="-122"/>
                  <a:ea typeface="Microsoft YaHei" panose="020B0503020204020204" pitchFamily="34" charset="-122"/>
                </a:rPr>
                <a:t>(</a:t>
              </a:r>
              <a:r>
                <a:rPr lang="ko-KR" altLang="ko-KR" b="1" dirty="0">
                  <a:solidFill>
                    <a:srgbClr val="FF0000"/>
                  </a:solidFill>
                  <a:latin typeface="Microsoft YaHei" panose="020B0503020204020204" pitchFamily="34" charset="-122"/>
                  <a:ea typeface="Microsoft YaHei" panose="020B0503020204020204" pitchFamily="34" charset="-122"/>
                </a:rPr>
                <a:t>深层温度</a:t>
              </a:r>
              <a:r>
                <a:rPr lang="en-US" altLang="ko-KR" b="1" dirty="0">
                  <a:solidFill>
                    <a:srgbClr val="FF0000"/>
                  </a:solidFill>
                  <a:latin typeface="Microsoft YaHei" panose="020B0503020204020204" pitchFamily="34" charset="-122"/>
                  <a:ea typeface="Microsoft YaHei" panose="020B0503020204020204" pitchFamily="34" charset="-122"/>
                </a:rPr>
                <a:t>)</a:t>
              </a:r>
              <a:r>
                <a:rPr lang="ko-KR" altLang="ko-KR" b="1" dirty="0" err="1">
                  <a:solidFill>
                    <a:srgbClr val="FF0000"/>
                  </a:solidFill>
                  <a:latin typeface="Microsoft YaHei" panose="020B0503020204020204" pitchFamily="34" charset="-122"/>
                  <a:ea typeface="Microsoft YaHei" panose="020B0503020204020204" pitchFamily="34" charset="-122"/>
                </a:rPr>
                <a:t>高温下加热</a:t>
              </a:r>
              <a:r>
                <a:rPr lang="en-US" altLang="ko-KR" b="1" dirty="0">
                  <a:solidFill>
                    <a:srgbClr val="FF0000"/>
                  </a:solidFill>
                  <a:latin typeface="Microsoft YaHei" panose="020B0503020204020204" pitchFamily="34" charset="-122"/>
                  <a:ea typeface="Microsoft YaHei" panose="020B0503020204020204" pitchFamily="34" charset="-122"/>
                </a:rPr>
                <a:t>30</a:t>
              </a:r>
              <a:r>
                <a:rPr lang="ko-KR" altLang="ko-KR" b="1" dirty="0">
                  <a:solidFill>
                    <a:srgbClr val="FF0000"/>
                  </a:solidFill>
                  <a:latin typeface="Microsoft YaHei" panose="020B0503020204020204" pitchFamily="34" charset="-122"/>
                  <a:ea typeface="Microsoft YaHei" panose="020B0503020204020204" pitchFamily="34" charset="-122"/>
                </a:rPr>
                <a:t>分钟以上</a:t>
              </a:r>
              <a:r>
                <a:rPr lang="ko-KR" altLang="ko-KR" b="1" dirty="0">
                  <a:latin typeface="Microsoft YaHei" panose="020B0503020204020204" pitchFamily="34" charset="-122"/>
                  <a:ea typeface="Microsoft YaHei" panose="020B0503020204020204" pitchFamily="34" charset="-122"/>
                </a:rPr>
                <a:t>，才能予以喂食</a:t>
              </a:r>
              <a:r>
                <a:rPr lang="zh-CN" altLang="en-US" b="1" dirty="0">
                  <a:latin typeface="Microsoft YaHei" panose="020B0503020204020204" pitchFamily="34" charset="-122"/>
                  <a:ea typeface="Microsoft YaHei" panose="020B0503020204020204" pitchFamily="34" charset="-122"/>
                </a:rPr>
                <a:t>。</a:t>
              </a:r>
              <a:endParaRPr lang="en-US" altLang="ko-KR" b="1" dirty="0">
                <a:latin typeface="Microsoft YaHei" panose="020B0503020204020204" pitchFamily="34" charset="-122"/>
                <a:ea typeface="Microsoft YaHei" panose="020B0503020204020204" pitchFamily="34" charset="-122"/>
              </a:endParaRPr>
            </a:p>
            <a:p>
              <a:pPr latinLnBrk="0">
                <a:spcAft>
                  <a:spcPts val="1600"/>
                </a:spcAft>
              </a:pPr>
              <a:r>
                <a:rPr lang="ko-KR" altLang="ko-KR" b="1" dirty="0" err="1">
                  <a:latin typeface="Microsoft YaHei" panose="020B0503020204020204" pitchFamily="34" charset="-122"/>
                  <a:ea typeface="Microsoft YaHei" panose="020B0503020204020204" pitchFamily="34" charset="-122"/>
                </a:rPr>
                <a:t>英国等欧洲国家发布了用剩饭剩菜喂猪可能加大</a:t>
              </a:r>
              <a:r>
                <a:rPr lang="en-US" altLang="ko-KR" b="1" dirty="0">
                  <a:latin typeface="Microsoft YaHei" panose="020B0503020204020204" pitchFamily="34" charset="-122"/>
                  <a:ea typeface="Microsoft YaHei" panose="020B0503020204020204" pitchFamily="34" charset="-122"/>
                </a:rPr>
                <a:t>ASF</a:t>
              </a:r>
              <a:r>
                <a:rPr lang="ko-KR" altLang="ko-KR" b="1" dirty="0" err="1">
                  <a:latin typeface="Microsoft YaHei" panose="020B0503020204020204" pitchFamily="34" charset="-122"/>
                  <a:ea typeface="Microsoft YaHei" panose="020B0503020204020204" pitchFamily="34" charset="-122"/>
                </a:rPr>
                <a:t>扩散危险的警告</a:t>
              </a:r>
              <a:r>
                <a:rPr lang="zh-CN" altLang="en-US" b="1" dirty="0">
                  <a:latin typeface="Microsoft YaHei" panose="020B0503020204020204" pitchFamily="34" charset="-122"/>
                  <a:ea typeface="Microsoft YaHei" panose="020B0503020204020204" pitchFamily="34" charset="-122"/>
                </a:rPr>
                <a:t>。</a:t>
              </a:r>
              <a:endParaRPr lang="en-US" altLang="ko-KR" b="1" dirty="0">
                <a:latin typeface="Microsoft YaHei" panose="020B0503020204020204" pitchFamily="34" charset="-122"/>
                <a:ea typeface="Microsoft YaHei" panose="020B0503020204020204" pitchFamily="34" charset="-122"/>
              </a:endParaRPr>
            </a:p>
          </p:txBody>
        </p:sp>
      </p:grpSp>
      <p:sp>
        <p:nvSpPr>
          <p:cNvPr id="21" name="타원 20"/>
          <p:cNvSpPr/>
          <p:nvPr/>
        </p:nvSpPr>
        <p:spPr>
          <a:xfrm>
            <a:off x="285052" y="134746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Tree>
    <p:extLst>
      <p:ext uri="{BB962C8B-B14F-4D97-AF65-F5344CB8AC3E}">
        <p14:creationId xmlns:p14="http://schemas.microsoft.com/office/powerpoint/2010/main" val="32557346"/>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20</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4) </a:t>
            </a:r>
            <a:r>
              <a:rPr lang="zh-CN" altLang="en-US" sz="2700" b="1" dirty="0">
                <a:solidFill>
                  <a:schemeClr val="bg1"/>
                </a:solidFill>
                <a:latin typeface="Microsoft YaHei" panose="020B0503020204020204" pitchFamily="34" charset="-122"/>
                <a:ea typeface="Microsoft YaHei" panose="020B0503020204020204" pitchFamily="34" charset="-122"/>
              </a:rPr>
              <a:t>出境防疫须知</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7" name="Rectangle 1"/>
          <p:cNvSpPr>
            <a:spLocks noChangeArrowheads="1"/>
          </p:cNvSpPr>
          <p:nvPr/>
        </p:nvSpPr>
        <p:spPr bwMode="auto">
          <a:xfrm>
            <a:off x="1655763" y="1972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358775"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aphicFrame>
        <p:nvGraphicFramePr>
          <p:cNvPr id="29" name="표 28"/>
          <p:cNvGraphicFramePr>
            <a:graphicFrameLocks noGrp="1"/>
          </p:cNvGraphicFramePr>
          <p:nvPr>
            <p:extLst>
              <p:ext uri="{D42A27DB-BD31-4B8C-83A1-F6EECF244321}">
                <p14:modId xmlns:p14="http://schemas.microsoft.com/office/powerpoint/2010/main" val="2709434868"/>
              </p:ext>
            </p:extLst>
          </p:nvPr>
        </p:nvGraphicFramePr>
        <p:xfrm>
          <a:off x="592917" y="3258536"/>
          <a:ext cx="7959144" cy="2015238"/>
        </p:xfrm>
        <a:graphic>
          <a:graphicData uri="http://schemas.openxmlformats.org/drawingml/2006/table">
            <a:tbl>
              <a:tblPr/>
              <a:tblGrid>
                <a:gridCol w="2653048">
                  <a:extLst>
                    <a:ext uri="{9D8B030D-6E8A-4147-A177-3AD203B41FA5}">
                      <a16:colId xmlns:a16="http://schemas.microsoft.com/office/drawing/2014/main" xmlns="" val="20000"/>
                    </a:ext>
                  </a:extLst>
                </a:gridCol>
                <a:gridCol w="2653048">
                  <a:extLst>
                    <a:ext uri="{9D8B030D-6E8A-4147-A177-3AD203B41FA5}">
                      <a16:colId xmlns:a16="http://schemas.microsoft.com/office/drawing/2014/main" xmlns="" val="20001"/>
                    </a:ext>
                  </a:extLst>
                </a:gridCol>
                <a:gridCol w="2653048">
                  <a:extLst>
                    <a:ext uri="{9D8B030D-6E8A-4147-A177-3AD203B41FA5}">
                      <a16:colId xmlns:a16="http://schemas.microsoft.com/office/drawing/2014/main" xmlns="" val="20002"/>
                    </a:ext>
                  </a:extLst>
                </a:gridCol>
              </a:tblGrid>
              <a:tr h="529295">
                <a:tc>
                  <a:txBody>
                    <a:bodyPr/>
                    <a:lstStyle/>
                    <a:p>
                      <a:pPr algn="ctr" latinLnBrk="0">
                        <a:spcAft>
                          <a:spcPts val="0"/>
                        </a:spcAft>
                      </a:pPr>
                      <a:r>
                        <a:rPr lang="ko-KR" sz="1200" b="1" kern="0" dirty="0" err="1">
                          <a:solidFill>
                            <a:srgbClr val="000000"/>
                          </a:solidFill>
                          <a:latin typeface="Microsoft YaHei" pitchFamily="34" charset="-122"/>
                          <a:ea typeface="Microsoft YaHei" pitchFamily="34" charset="-122"/>
                          <a:cs typeface="굴림"/>
                        </a:rPr>
                        <a:t>非洲</a:t>
                      </a:r>
                      <a:r>
                        <a:rPr lang="en-US" sz="1200" b="1" kern="0" dirty="0">
                          <a:solidFill>
                            <a:srgbClr val="000000"/>
                          </a:solidFill>
                          <a:latin typeface="Microsoft YaHei" pitchFamily="34" charset="-122"/>
                          <a:ea typeface="Microsoft YaHei" pitchFamily="34" charset="-122"/>
                          <a:cs typeface="굴림"/>
                        </a:rPr>
                        <a:t>(8</a:t>
                      </a:r>
                      <a:r>
                        <a:rPr lang="ko-KR" sz="1200" b="1" kern="0" dirty="0">
                          <a:solidFill>
                            <a:srgbClr val="000000"/>
                          </a:solidFill>
                          <a:latin typeface="Microsoft YaHei" pitchFamily="34" charset="-122"/>
                          <a:ea typeface="Microsoft YaHei" pitchFamily="34" charset="-122"/>
                          <a:cs typeface="굴림"/>
                        </a:rPr>
                        <a:t>国</a:t>
                      </a:r>
                      <a:r>
                        <a:rPr lang="en-US" sz="1200" b="1" kern="0" dirty="0">
                          <a:solidFill>
                            <a:srgbClr val="000000"/>
                          </a:solidFill>
                          <a:latin typeface="Microsoft YaHei" pitchFamily="34" charset="-122"/>
                          <a:ea typeface="Microsoft YaHei" pitchFamily="34" charset="-122"/>
                          <a:cs typeface="굴림"/>
                        </a:rPr>
                        <a:t>)</a:t>
                      </a:r>
                      <a:endParaRPr lang="ko-KR" sz="1200" b="1" kern="0" dirty="0">
                        <a:solidFill>
                          <a:srgbClr val="000000"/>
                        </a:solidFill>
                        <a:latin typeface="Microsoft YaHei" pitchFamily="34" charset="-122"/>
                        <a:ea typeface="Microsoft YaHei" pitchFamily="34" charset="-122"/>
                        <a:cs typeface="굴림"/>
                      </a:endParaRPr>
                    </a:p>
                  </a:txBody>
                  <a:tcPr marL="9525" marR="9525" marT="9525" marB="9525"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32385" cap="flat" cmpd="dbl" algn="ctr">
                      <a:solidFill>
                        <a:srgbClr val="000000"/>
                      </a:solidFill>
                      <a:prstDash val="solid"/>
                      <a:round/>
                      <a:headEnd type="none" w="med" len="med"/>
                      <a:tailEnd type="none" w="med" len="med"/>
                    </a:lnB>
                  </a:tcPr>
                </a:tc>
                <a:tc>
                  <a:txBody>
                    <a:bodyPr/>
                    <a:lstStyle/>
                    <a:p>
                      <a:pPr algn="ctr" latinLnBrk="0">
                        <a:spcAft>
                          <a:spcPts val="0"/>
                        </a:spcAft>
                      </a:pPr>
                      <a:r>
                        <a:rPr lang="ko-KR" sz="1200" b="1" kern="0" dirty="0">
                          <a:solidFill>
                            <a:srgbClr val="000000"/>
                          </a:solidFill>
                          <a:latin typeface="Microsoft YaHei" pitchFamily="34" charset="-122"/>
                          <a:ea typeface="Microsoft YaHei" pitchFamily="34" charset="-122"/>
                          <a:cs typeface="굴림"/>
                        </a:rPr>
                        <a:t>欧洲</a:t>
                      </a:r>
                      <a:r>
                        <a:rPr lang="en-US" sz="1200" b="1" kern="0" dirty="0">
                          <a:solidFill>
                            <a:srgbClr val="000000"/>
                          </a:solidFill>
                          <a:latin typeface="Microsoft YaHei" pitchFamily="34" charset="-122"/>
                          <a:ea typeface="Microsoft YaHei" pitchFamily="34" charset="-122"/>
                          <a:cs typeface="굴림"/>
                        </a:rPr>
                        <a:t>(10</a:t>
                      </a:r>
                      <a:r>
                        <a:rPr lang="ko-KR" sz="1200" b="1" kern="0" dirty="0">
                          <a:solidFill>
                            <a:srgbClr val="000000"/>
                          </a:solidFill>
                          <a:latin typeface="Microsoft YaHei" pitchFamily="34" charset="-122"/>
                          <a:ea typeface="Microsoft YaHei" pitchFamily="34" charset="-122"/>
                          <a:cs typeface="굴림"/>
                        </a:rPr>
                        <a:t>国</a:t>
                      </a:r>
                      <a:r>
                        <a:rPr lang="en-US" sz="1200" b="1" kern="0" dirty="0">
                          <a:solidFill>
                            <a:srgbClr val="000000"/>
                          </a:solidFill>
                          <a:latin typeface="Microsoft YaHei" pitchFamily="34" charset="-122"/>
                          <a:ea typeface="Microsoft YaHei" pitchFamily="34" charset="-122"/>
                          <a:cs typeface="굴림"/>
                        </a:rPr>
                        <a:t>)</a:t>
                      </a:r>
                      <a:endParaRPr lang="ko-KR" sz="1200" b="1" kern="0" dirty="0">
                        <a:solidFill>
                          <a:srgbClr val="000000"/>
                        </a:solidFill>
                        <a:latin typeface="Microsoft YaHei" pitchFamily="34" charset="-122"/>
                        <a:ea typeface="Microsoft YaHei" pitchFamily="34" charset="-122"/>
                        <a:cs typeface="굴림"/>
                      </a:endParaRPr>
                    </a:p>
                  </a:txBody>
                  <a:tcPr marL="9525" marR="9525" marT="9525" marB="9525"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32385" cap="flat" cmpd="dbl" algn="ctr">
                      <a:solidFill>
                        <a:srgbClr val="000000"/>
                      </a:solidFill>
                      <a:prstDash val="solid"/>
                      <a:round/>
                      <a:headEnd type="none" w="med" len="med"/>
                      <a:tailEnd type="none" w="med" len="med"/>
                    </a:lnB>
                  </a:tcPr>
                </a:tc>
                <a:tc>
                  <a:txBody>
                    <a:bodyPr/>
                    <a:lstStyle/>
                    <a:p>
                      <a:pPr algn="ctr" latinLnBrk="0">
                        <a:spcAft>
                          <a:spcPts val="0"/>
                        </a:spcAft>
                      </a:pPr>
                      <a:r>
                        <a:rPr lang="ko-KR" sz="1200" b="1" kern="0" dirty="0">
                          <a:solidFill>
                            <a:srgbClr val="000000"/>
                          </a:solidFill>
                          <a:latin typeface="Microsoft YaHei" pitchFamily="34" charset="-122"/>
                          <a:ea typeface="Microsoft YaHei" pitchFamily="34" charset="-122"/>
                          <a:cs typeface="굴림"/>
                        </a:rPr>
                        <a:t>亚洲</a:t>
                      </a:r>
                      <a:r>
                        <a:rPr lang="en-US" sz="1200" b="1" kern="0" dirty="0">
                          <a:solidFill>
                            <a:srgbClr val="000000"/>
                          </a:solidFill>
                          <a:latin typeface="Microsoft YaHei" pitchFamily="34" charset="-122"/>
                          <a:ea typeface="Microsoft YaHei" pitchFamily="34" charset="-122"/>
                          <a:cs typeface="굴림"/>
                        </a:rPr>
                        <a:t>(1</a:t>
                      </a:r>
                      <a:r>
                        <a:rPr lang="ko-KR" sz="1200" b="1" kern="0" dirty="0">
                          <a:solidFill>
                            <a:srgbClr val="000000"/>
                          </a:solidFill>
                          <a:latin typeface="Microsoft YaHei" pitchFamily="34" charset="-122"/>
                          <a:ea typeface="Microsoft YaHei" pitchFamily="34" charset="-122"/>
                          <a:cs typeface="굴림"/>
                        </a:rPr>
                        <a:t>国</a:t>
                      </a:r>
                      <a:r>
                        <a:rPr lang="en-US" sz="1200" b="1" kern="0" dirty="0">
                          <a:solidFill>
                            <a:srgbClr val="000000"/>
                          </a:solidFill>
                          <a:latin typeface="Microsoft YaHei" pitchFamily="34" charset="-122"/>
                          <a:ea typeface="Microsoft YaHei" pitchFamily="34" charset="-122"/>
                          <a:cs typeface="굴림"/>
                        </a:rPr>
                        <a:t>)</a:t>
                      </a:r>
                      <a:endParaRPr lang="ko-KR" sz="1200" b="1" kern="0" dirty="0">
                        <a:solidFill>
                          <a:srgbClr val="000000"/>
                        </a:solidFill>
                        <a:latin typeface="Microsoft YaHei" pitchFamily="34" charset="-122"/>
                        <a:ea typeface="Microsoft YaHei" pitchFamily="34" charset="-122"/>
                        <a:cs typeface="굴림"/>
                      </a:endParaRPr>
                    </a:p>
                  </a:txBody>
                  <a:tcPr marL="9525" marR="9525" marT="9525" marB="9525"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32385" cap="flat" cmpd="dbl"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485943">
                <a:tc>
                  <a:txBody>
                    <a:bodyPr/>
                    <a:lstStyle/>
                    <a:p>
                      <a:pPr algn="ctr" latinLnBrk="1">
                        <a:spcAft>
                          <a:spcPts val="0"/>
                        </a:spcAft>
                      </a:pPr>
                      <a:r>
                        <a:rPr lang="ko-KR" sz="1200" b="1" kern="0" dirty="0">
                          <a:solidFill>
                            <a:srgbClr val="000000"/>
                          </a:solidFill>
                          <a:latin typeface="Microsoft YaHei" pitchFamily="34" charset="-122"/>
                          <a:ea typeface="Microsoft YaHei" pitchFamily="34" charset="-122"/>
                          <a:cs typeface="굴림"/>
                        </a:rPr>
                        <a:t>南非共和国、赞比亚、布隆迪、 肯尼亚、马里、科特迪瓦、 佛得角、尼日利亚</a:t>
                      </a:r>
                    </a:p>
                  </a:txBody>
                  <a:tcPr marL="137160" marR="137160" marT="137160" marB="137160"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2385" cap="flat" cmpd="dbl"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algn="ctr" latinLnBrk="1">
                        <a:spcAft>
                          <a:spcPts val="0"/>
                        </a:spcAft>
                      </a:pPr>
                      <a:r>
                        <a:rPr lang="ko-KR" sz="1200" b="1" kern="0" dirty="0">
                          <a:solidFill>
                            <a:srgbClr val="000000"/>
                          </a:solidFill>
                          <a:latin typeface="Microsoft YaHei" pitchFamily="34" charset="-122"/>
                          <a:ea typeface="Microsoft YaHei" pitchFamily="34" charset="-122"/>
                          <a:cs typeface="굴림"/>
                        </a:rPr>
                        <a:t>俄罗斯、</a:t>
                      </a:r>
                      <a:r>
                        <a:rPr lang="ko-KR" sz="1200" b="1" kern="0" dirty="0" err="1">
                          <a:solidFill>
                            <a:srgbClr val="000000"/>
                          </a:solidFill>
                          <a:latin typeface="Microsoft YaHei" pitchFamily="34" charset="-122"/>
                          <a:ea typeface="Microsoft YaHei" pitchFamily="34" charset="-122"/>
                          <a:cs typeface="굴림"/>
                        </a:rPr>
                        <a:t>乌克兰</a:t>
                      </a:r>
                      <a:r>
                        <a:rPr lang="ko-KR" sz="1200" b="1" kern="0" dirty="0">
                          <a:solidFill>
                            <a:srgbClr val="000000"/>
                          </a:solidFill>
                          <a:latin typeface="Microsoft YaHei" pitchFamily="34" charset="-122"/>
                          <a:ea typeface="Microsoft YaHei" pitchFamily="34" charset="-122"/>
                          <a:cs typeface="굴림"/>
                        </a:rPr>
                        <a:t>、</a:t>
                      </a:r>
                      <a:r>
                        <a:rPr lang="ko-KR" sz="1200" b="1" kern="0" dirty="0" err="1">
                          <a:solidFill>
                            <a:srgbClr val="000000"/>
                          </a:solidFill>
                          <a:latin typeface="Microsoft YaHei" pitchFamily="34" charset="-122"/>
                          <a:ea typeface="Microsoft YaHei" pitchFamily="34" charset="-122"/>
                          <a:cs typeface="굴림"/>
                        </a:rPr>
                        <a:t>摩尔多瓦</a:t>
                      </a:r>
                      <a:r>
                        <a:rPr lang="ko-KR" sz="1200" b="1" kern="0" dirty="0">
                          <a:solidFill>
                            <a:srgbClr val="000000"/>
                          </a:solidFill>
                          <a:latin typeface="Microsoft YaHei" pitchFamily="34" charset="-122"/>
                          <a:ea typeface="Microsoft YaHei" pitchFamily="34" charset="-122"/>
                          <a:cs typeface="굴림"/>
                        </a:rPr>
                        <a:t>、</a:t>
                      </a:r>
                      <a:r>
                        <a:rPr lang="ko-KR" sz="1200" b="1" kern="0" dirty="0" err="1">
                          <a:solidFill>
                            <a:srgbClr val="000000"/>
                          </a:solidFill>
                          <a:latin typeface="Microsoft YaHei" pitchFamily="34" charset="-122"/>
                          <a:ea typeface="Microsoft YaHei" pitchFamily="34" charset="-122"/>
                          <a:cs typeface="굴림"/>
                        </a:rPr>
                        <a:t>罗马尼亚</a:t>
                      </a:r>
                      <a:r>
                        <a:rPr lang="ko-KR" sz="1200" b="1" kern="0" dirty="0">
                          <a:solidFill>
                            <a:srgbClr val="000000"/>
                          </a:solidFill>
                          <a:latin typeface="Microsoft YaHei" pitchFamily="34" charset="-122"/>
                          <a:ea typeface="Microsoft YaHei" pitchFamily="34" charset="-122"/>
                          <a:cs typeface="굴림"/>
                        </a:rPr>
                        <a:t>、波兰、</a:t>
                      </a:r>
                      <a:r>
                        <a:rPr lang="ko-KR" sz="1200" b="1" kern="0" dirty="0" err="1">
                          <a:solidFill>
                            <a:srgbClr val="000000"/>
                          </a:solidFill>
                          <a:latin typeface="Microsoft YaHei" pitchFamily="34" charset="-122"/>
                          <a:ea typeface="Microsoft YaHei" pitchFamily="34" charset="-122"/>
                          <a:cs typeface="굴림"/>
                        </a:rPr>
                        <a:t>匈牙利</a:t>
                      </a:r>
                      <a:r>
                        <a:rPr lang="ko-KR" sz="1200" b="1" kern="0" dirty="0">
                          <a:solidFill>
                            <a:srgbClr val="000000"/>
                          </a:solidFill>
                          <a:latin typeface="Microsoft YaHei" pitchFamily="34" charset="-122"/>
                          <a:ea typeface="Microsoft YaHei" pitchFamily="34" charset="-122"/>
                          <a:cs typeface="굴림"/>
                        </a:rPr>
                        <a:t>、</a:t>
                      </a:r>
                      <a:r>
                        <a:rPr lang="ko-KR" sz="1200" b="1" kern="0" dirty="0" err="1">
                          <a:solidFill>
                            <a:srgbClr val="000000"/>
                          </a:solidFill>
                          <a:latin typeface="Microsoft YaHei" pitchFamily="34" charset="-122"/>
                          <a:ea typeface="Microsoft YaHei" pitchFamily="34" charset="-122"/>
                          <a:cs typeface="굴림"/>
                        </a:rPr>
                        <a:t>捷克</a:t>
                      </a:r>
                      <a:r>
                        <a:rPr lang="ko-KR" sz="1200" b="1" kern="0" dirty="0">
                          <a:solidFill>
                            <a:srgbClr val="000000"/>
                          </a:solidFill>
                          <a:latin typeface="Microsoft YaHei" pitchFamily="34" charset="-122"/>
                          <a:ea typeface="Microsoft YaHei" pitchFamily="34" charset="-122"/>
                          <a:cs typeface="굴림"/>
                        </a:rPr>
                        <a:t>、</a:t>
                      </a:r>
                      <a:r>
                        <a:rPr lang="ko-KR" sz="1200" b="1" kern="0" dirty="0" err="1">
                          <a:solidFill>
                            <a:srgbClr val="000000"/>
                          </a:solidFill>
                          <a:latin typeface="Microsoft YaHei" pitchFamily="34" charset="-122"/>
                          <a:ea typeface="Microsoft YaHei" pitchFamily="34" charset="-122"/>
                          <a:cs typeface="굴림"/>
                        </a:rPr>
                        <a:t>拉脱维亚</a:t>
                      </a:r>
                      <a:r>
                        <a:rPr lang="ko-KR" sz="1200" b="1" kern="0" dirty="0">
                          <a:solidFill>
                            <a:srgbClr val="000000"/>
                          </a:solidFill>
                          <a:latin typeface="Microsoft YaHei" pitchFamily="34" charset="-122"/>
                          <a:ea typeface="Microsoft YaHei" pitchFamily="34" charset="-122"/>
                          <a:cs typeface="굴림"/>
                        </a:rPr>
                        <a:t>、</a:t>
                      </a:r>
                      <a:r>
                        <a:rPr lang="ko-KR" sz="1200" b="1" kern="0" dirty="0" err="1">
                          <a:solidFill>
                            <a:srgbClr val="000000"/>
                          </a:solidFill>
                          <a:latin typeface="Microsoft YaHei" pitchFamily="34" charset="-122"/>
                          <a:ea typeface="Microsoft YaHei" pitchFamily="34" charset="-122"/>
                          <a:cs typeface="굴림"/>
                        </a:rPr>
                        <a:t>爱沙尼亚</a:t>
                      </a:r>
                      <a:r>
                        <a:rPr lang="ko-KR" sz="1200" b="1" kern="0" dirty="0">
                          <a:solidFill>
                            <a:srgbClr val="000000"/>
                          </a:solidFill>
                          <a:latin typeface="Microsoft YaHei" pitchFamily="34" charset="-122"/>
                          <a:ea typeface="Microsoft YaHei" pitchFamily="34" charset="-122"/>
                          <a:cs typeface="굴림"/>
                        </a:rPr>
                        <a:t>、</a:t>
                      </a:r>
                      <a:r>
                        <a:rPr lang="ko-KR" sz="1200" b="1" kern="0" dirty="0" err="1">
                          <a:solidFill>
                            <a:srgbClr val="000000"/>
                          </a:solidFill>
                          <a:latin typeface="Microsoft YaHei" pitchFamily="34" charset="-122"/>
                          <a:ea typeface="Microsoft YaHei" pitchFamily="34" charset="-122"/>
                          <a:cs typeface="굴림"/>
                        </a:rPr>
                        <a:t>立陶宛</a:t>
                      </a:r>
                      <a:endParaRPr lang="ko-KR" sz="1200" b="1" kern="0" dirty="0">
                        <a:solidFill>
                          <a:srgbClr val="000000"/>
                        </a:solidFill>
                        <a:latin typeface="Microsoft YaHei" pitchFamily="34" charset="-122"/>
                        <a:ea typeface="Microsoft YaHei" pitchFamily="34" charset="-122"/>
                        <a:cs typeface="굴림"/>
                      </a:endParaRPr>
                    </a:p>
                  </a:txBody>
                  <a:tcPr marL="137160" marR="137160" marT="137160" marB="137160"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2385" cap="flat" cmpd="dbl"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algn="ctr" latinLnBrk="1">
                        <a:spcAft>
                          <a:spcPts val="0"/>
                        </a:spcAft>
                      </a:pPr>
                      <a:r>
                        <a:rPr lang="ko-KR" sz="1200" b="1" kern="0" dirty="0">
                          <a:solidFill>
                            <a:srgbClr val="000000"/>
                          </a:solidFill>
                          <a:latin typeface="Microsoft YaHei" pitchFamily="34" charset="-122"/>
                          <a:ea typeface="Microsoft YaHei" pitchFamily="34" charset="-122"/>
                          <a:cs typeface="굴림"/>
                        </a:rPr>
                        <a:t>中国</a:t>
                      </a:r>
                    </a:p>
                  </a:txBody>
                  <a:tcPr marL="137160" marR="137160" marT="137160" marB="137160" anchor="ctr">
                    <a:lnL w="3556"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32385" cap="flat" cmpd="dbl"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sp>
        <p:nvSpPr>
          <p:cNvPr id="30" name="직사각형 29"/>
          <p:cNvSpPr/>
          <p:nvPr/>
        </p:nvSpPr>
        <p:spPr>
          <a:xfrm>
            <a:off x="-23812" y="2840638"/>
            <a:ext cx="9144000" cy="307777"/>
          </a:xfrm>
          <a:prstGeom prst="rect">
            <a:avLst/>
          </a:prstGeom>
        </p:spPr>
        <p:txBody>
          <a:bodyPr wrap="square">
            <a:spAutoFit/>
          </a:bodyPr>
          <a:lstStyle/>
          <a:p>
            <a:pPr algn="ctr" latinLnBrk="0"/>
            <a:r>
              <a:rPr lang="en-US" altLang="ko-KR" sz="1400" b="1" dirty="0">
                <a:latin typeface="Microsoft YaHei" panose="020B0503020204020204" pitchFamily="34" charset="-122"/>
                <a:ea typeface="Microsoft YaHei" panose="020B0503020204020204" pitchFamily="34" charset="-122"/>
              </a:rPr>
              <a:t>(ASF </a:t>
            </a:r>
            <a:r>
              <a:rPr lang="ko-KR" altLang="ko-KR" sz="1400" b="1" dirty="0" err="1">
                <a:latin typeface="Microsoft YaHei" panose="020B0503020204020204" pitchFamily="34" charset="-122"/>
                <a:ea typeface="Microsoft YaHei" panose="020B0503020204020204" pitchFamily="34" charset="-122"/>
              </a:rPr>
              <a:t>疫区国家</a:t>
            </a:r>
            <a:r>
              <a:rPr lang="en-US" altLang="ko-KR" sz="1400" b="1" dirty="0">
                <a:latin typeface="Microsoft YaHei" panose="020B0503020204020204" pitchFamily="34" charset="-122"/>
                <a:ea typeface="Microsoft YaHei" panose="020B0503020204020204" pitchFamily="34" charset="-122"/>
              </a:rPr>
              <a:t>)</a:t>
            </a:r>
            <a:r>
              <a:rPr lang="ko-KR" altLang="en-US" sz="1400" b="1" dirty="0">
                <a:latin typeface="Microsoft YaHei" panose="020B0503020204020204" pitchFamily="34" charset="-122"/>
                <a:ea typeface="Microsoft YaHei" panose="020B0503020204020204" pitchFamily="34" charset="-122"/>
              </a:rPr>
              <a:t> </a:t>
            </a:r>
            <a:r>
              <a:rPr lang="en-US" altLang="ko-KR" sz="1400" b="1" dirty="0">
                <a:latin typeface="Microsoft YaHei" panose="020B0503020204020204" pitchFamily="34" charset="-122"/>
                <a:ea typeface="Microsoft YaHei" panose="020B0503020204020204" pitchFamily="34" charset="-122"/>
              </a:rPr>
              <a:t>2016</a:t>
            </a:r>
            <a:r>
              <a:rPr lang="ko-KR" altLang="ko-KR" sz="1400" b="1" dirty="0">
                <a:latin typeface="Microsoft YaHei" panose="020B0503020204020204" pitchFamily="34" charset="-122"/>
                <a:ea typeface="Microsoft YaHei" panose="020B0503020204020204" pitchFamily="34" charset="-122"/>
              </a:rPr>
              <a:t>年</a:t>
            </a:r>
            <a:r>
              <a:rPr lang="en-US" altLang="ko-KR" sz="1400" b="1" dirty="0">
                <a:latin typeface="Microsoft YaHei" panose="020B0503020204020204" pitchFamily="34" charset="-122"/>
                <a:ea typeface="Microsoft YaHei" panose="020B0503020204020204" pitchFamily="34" charset="-122"/>
              </a:rPr>
              <a:t>1</a:t>
            </a:r>
            <a:r>
              <a:rPr lang="ko-KR" altLang="ko-KR" sz="1400" b="1" dirty="0">
                <a:latin typeface="Microsoft YaHei" panose="020B0503020204020204" pitchFamily="34" charset="-122"/>
                <a:ea typeface="Microsoft YaHei" panose="020B0503020204020204" pitchFamily="34" charset="-122"/>
              </a:rPr>
              <a:t>月</a:t>
            </a:r>
            <a:r>
              <a:rPr lang="en-US" altLang="ko-KR" sz="1400" b="1" dirty="0">
                <a:latin typeface="Microsoft YaHei" panose="020B0503020204020204" pitchFamily="34" charset="-122"/>
                <a:ea typeface="Microsoft YaHei" panose="020B0503020204020204" pitchFamily="34" charset="-122"/>
              </a:rPr>
              <a:t>1</a:t>
            </a:r>
            <a:r>
              <a:rPr lang="ko-KR" altLang="ko-KR" sz="1400" b="1" dirty="0">
                <a:latin typeface="Microsoft YaHei" panose="020B0503020204020204" pitchFamily="34" charset="-122"/>
                <a:ea typeface="Microsoft YaHei" panose="020B0503020204020204" pitchFamily="34" charset="-122"/>
              </a:rPr>
              <a:t>日起，</a:t>
            </a:r>
            <a:r>
              <a:rPr lang="ko-KR" altLang="ko-KR" sz="1400" b="1" dirty="0" err="1">
                <a:latin typeface="Microsoft YaHei" panose="020B0503020204020204" pitchFamily="34" charset="-122"/>
                <a:ea typeface="Microsoft YaHei" panose="020B0503020204020204" pitchFamily="34" charset="-122"/>
              </a:rPr>
              <a:t>非洲</a:t>
            </a:r>
            <a:r>
              <a:rPr lang="ko-KR" altLang="ko-KR" sz="1400" b="1" dirty="0">
                <a:latin typeface="Microsoft YaHei" panose="020B0503020204020204" pitchFamily="34" charset="-122"/>
                <a:ea typeface="Microsoft YaHei" panose="020B0503020204020204" pitchFamily="34" charset="-122"/>
              </a:rPr>
              <a:t>、欧洲、</a:t>
            </a:r>
            <a:r>
              <a:rPr lang="ko-KR" altLang="ko-KR" sz="1400" b="1" dirty="0" err="1">
                <a:latin typeface="Microsoft YaHei" panose="020B0503020204020204" pitchFamily="34" charset="-122"/>
                <a:ea typeface="Microsoft YaHei" panose="020B0503020204020204" pitchFamily="34" charset="-122"/>
              </a:rPr>
              <a:t>亚洲地区共</a:t>
            </a:r>
            <a:r>
              <a:rPr lang="en-US" altLang="ko-KR" sz="1400" b="1" dirty="0">
                <a:latin typeface="Microsoft YaHei" panose="020B0503020204020204" pitchFamily="34" charset="-122"/>
                <a:ea typeface="Microsoft YaHei" panose="020B0503020204020204" pitchFamily="34" charset="-122"/>
              </a:rPr>
              <a:t>19</a:t>
            </a:r>
            <a:r>
              <a:rPr lang="ko-KR" altLang="ko-KR" sz="1400" b="1" dirty="0" err="1">
                <a:latin typeface="Microsoft YaHei" panose="020B0503020204020204" pitchFamily="34" charset="-122"/>
                <a:ea typeface="Microsoft YaHei" panose="020B0503020204020204" pitchFamily="34" charset="-122"/>
              </a:rPr>
              <a:t>个国家</a:t>
            </a:r>
            <a:r>
              <a:rPr lang="en-US" altLang="ko-KR" sz="1400" b="1" dirty="0">
                <a:latin typeface="Microsoft YaHei" panose="020B0503020204020204" pitchFamily="34" charset="-122"/>
                <a:ea typeface="Microsoft YaHei" panose="020B0503020204020204" pitchFamily="34" charset="-122"/>
              </a:rPr>
              <a:t>(</a:t>
            </a:r>
            <a:r>
              <a:rPr lang="ko-KR" altLang="ko-KR" sz="1400" b="1" dirty="0">
                <a:latin typeface="Microsoft YaHei" panose="020B0503020204020204" pitchFamily="34" charset="-122"/>
                <a:ea typeface="Microsoft YaHei" panose="020B0503020204020204" pitchFamily="34" charset="-122"/>
              </a:rPr>
              <a:t>世界动物卫生组织标准</a:t>
            </a:r>
            <a:r>
              <a:rPr lang="en-US" altLang="ko-KR" sz="1400" b="1" dirty="0">
                <a:latin typeface="Microsoft YaHei" panose="020B0503020204020204" pitchFamily="34" charset="-122"/>
                <a:ea typeface="Microsoft YaHei" panose="020B0503020204020204" pitchFamily="34" charset="-122"/>
              </a:rPr>
              <a:t>)</a:t>
            </a:r>
            <a:endParaRPr lang="ko-KR" altLang="en-US" sz="1400" b="1" dirty="0">
              <a:latin typeface="Microsoft YaHei" panose="020B0503020204020204" pitchFamily="34" charset="-122"/>
              <a:ea typeface="Microsoft YaHei" panose="020B0503020204020204" pitchFamily="34" charset="-122"/>
            </a:endParaRPr>
          </a:p>
        </p:txBody>
      </p:sp>
      <p:grpSp>
        <p:nvGrpSpPr>
          <p:cNvPr id="21" name="그룹 20"/>
          <p:cNvGrpSpPr/>
          <p:nvPr/>
        </p:nvGrpSpPr>
        <p:grpSpPr>
          <a:xfrm>
            <a:off x="415157" y="1322765"/>
            <a:ext cx="10656613" cy="4914547"/>
            <a:chOff x="415157" y="1297365"/>
            <a:chExt cx="10656613" cy="4914547"/>
          </a:xfrm>
        </p:grpSpPr>
        <p:grpSp>
          <p:nvGrpSpPr>
            <p:cNvPr id="12" name="그룹 11"/>
            <p:cNvGrpSpPr/>
            <p:nvPr/>
          </p:nvGrpSpPr>
          <p:grpSpPr>
            <a:xfrm>
              <a:off x="429068" y="1297365"/>
              <a:ext cx="10642702" cy="4914547"/>
              <a:chOff x="429068" y="1480488"/>
              <a:chExt cx="10642702" cy="4914547"/>
            </a:xfrm>
          </p:grpSpPr>
          <p:grpSp>
            <p:nvGrpSpPr>
              <p:cNvPr id="5" name="그룹 4"/>
              <p:cNvGrpSpPr/>
              <p:nvPr/>
            </p:nvGrpSpPr>
            <p:grpSpPr>
              <a:xfrm>
                <a:off x="429068" y="1480488"/>
                <a:ext cx="10623652" cy="954107"/>
                <a:chOff x="429068" y="1288857"/>
                <a:chExt cx="10623652" cy="954107"/>
              </a:xfrm>
            </p:grpSpPr>
            <p:sp>
              <p:nvSpPr>
                <p:cNvPr id="20" name="TextBox 19">
                  <a:extLst>
                    <a:ext uri="{FF2B5EF4-FFF2-40B4-BE49-F238E27FC236}">
                      <a16:creationId xmlns:a16="http://schemas.microsoft.com/office/drawing/2014/main" xmlns="" id="{2C66138E-74D7-41B5-A2E9-AC04A9508CAA}"/>
                    </a:ext>
                  </a:extLst>
                </p:cNvPr>
                <p:cNvSpPr txBox="1"/>
                <p:nvPr/>
              </p:nvSpPr>
              <p:spPr>
                <a:xfrm>
                  <a:off x="648396" y="1288857"/>
                  <a:ext cx="10404324" cy="954107"/>
                </a:xfrm>
                <a:prstGeom prst="rect">
                  <a:avLst/>
                </a:prstGeom>
                <a:noFill/>
              </p:spPr>
              <p:txBody>
                <a:bodyPr wrap="square" rtlCol="0">
                  <a:spAutoFit/>
                </a:bodyPr>
                <a:lstStyle/>
                <a:p>
                  <a:pPr latinLnBrk="0"/>
                  <a:r>
                    <a:rPr lang="zh-CN" altLang="en-US" sz="2000" b="1" dirty="0">
                      <a:solidFill>
                        <a:srgbClr val="FF0000"/>
                      </a:solidFill>
                      <a:latin typeface="Microsoft YaHei" panose="020B0503020204020204" pitchFamily="34" charset="-122"/>
                      <a:ea typeface="Microsoft YaHei" panose="020B0503020204020204" pitchFamily="34" charset="-122"/>
                    </a:rPr>
                    <a:t>禁止访问中国等</a:t>
                  </a:r>
                  <a:r>
                    <a:rPr lang="en-US" altLang="zh-CN" sz="2000" b="1" dirty="0">
                      <a:solidFill>
                        <a:srgbClr val="FF0000"/>
                      </a:solidFill>
                      <a:latin typeface="Microsoft YaHei" panose="020B0503020204020204" pitchFamily="34" charset="-122"/>
                      <a:ea typeface="Microsoft YaHei" panose="020B0503020204020204" pitchFamily="34" charset="-122"/>
                    </a:rPr>
                    <a:t>ASF</a:t>
                  </a:r>
                  <a:r>
                    <a:rPr lang="zh-CN" altLang="en-US" sz="2000" b="1" dirty="0">
                      <a:solidFill>
                        <a:srgbClr val="FF0000"/>
                      </a:solidFill>
                      <a:latin typeface="Microsoft YaHei" panose="020B0503020204020204" pitchFamily="34" charset="-122"/>
                      <a:ea typeface="Microsoft YaHei" panose="020B0503020204020204" pitchFamily="34" charset="-122"/>
                    </a:rPr>
                    <a:t>疫区国家</a:t>
                  </a:r>
                  <a:endParaRPr lang="en-US" altLang="ko-KR" sz="2000" b="1" dirty="0">
                    <a:latin typeface="Microsoft YaHei" panose="020B0503020204020204" pitchFamily="34" charset="-122"/>
                    <a:ea typeface="Microsoft YaHei" panose="020B0503020204020204" pitchFamily="34" charset="-122"/>
                  </a:endParaRPr>
                </a:p>
                <a:p>
                  <a:pPr marL="342900" indent="-342900" latinLnBrk="0">
                    <a:buFontTx/>
                    <a:buChar char="-"/>
                  </a:pPr>
                  <a:r>
                    <a:rPr lang="zh-CN" altLang="en-US" b="1" dirty="0">
                      <a:latin typeface="Microsoft YaHei" panose="020B0503020204020204" pitchFamily="34" charset="-122"/>
                      <a:ea typeface="Microsoft YaHei" panose="020B0503020204020204" pitchFamily="34" charset="-122"/>
                    </a:rPr>
                    <a:t>若</a:t>
                  </a:r>
                  <a:r>
                    <a:rPr lang="ko-KR" altLang="ko-KR" b="1" dirty="0" err="1">
                      <a:latin typeface="Microsoft YaHei" panose="020B0503020204020204" pitchFamily="34" charset="-122"/>
                      <a:ea typeface="Microsoft YaHei" panose="020B0503020204020204" pitchFamily="34" charset="-122"/>
                    </a:rPr>
                    <a:t>不得不访问该国</a:t>
                  </a:r>
                  <a:r>
                    <a:rPr lang="ko-KR"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禁止访问畜产农场和家畜市场等危险</a:t>
                  </a:r>
                  <a:r>
                    <a:rPr lang="zh-CN" altLang="en-US" b="1" dirty="0">
                      <a:latin typeface="Microsoft YaHei" panose="020B0503020204020204" pitchFamily="34" charset="-122"/>
                      <a:ea typeface="Microsoft YaHei" panose="020B0503020204020204" pitchFamily="34" charset="-122"/>
                    </a:rPr>
                    <a:t>地区</a:t>
                  </a:r>
                  <a:endParaRPr lang="en-US" altLang="ko-KR" b="1" dirty="0">
                    <a:latin typeface="Microsoft YaHei" panose="020B0503020204020204" pitchFamily="34" charset="-122"/>
                    <a:ea typeface="Microsoft YaHei" panose="020B0503020204020204" pitchFamily="34" charset="-122"/>
                  </a:endParaRPr>
                </a:p>
                <a:p>
                  <a:pPr marL="342900" indent="-342900" latinLnBrk="0">
                    <a:buFontTx/>
                    <a:buChar char="-"/>
                  </a:pPr>
                  <a:r>
                    <a:rPr lang="ko-KR" altLang="ko-KR" b="1" dirty="0" err="1">
                      <a:latin typeface="Microsoft YaHei" panose="020B0503020204020204" pitchFamily="34" charset="-122"/>
                      <a:ea typeface="Microsoft YaHei" panose="020B0503020204020204" pitchFamily="34" charset="-122"/>
                    </a:rPr>
                    <a:t>旅行许可国家</a:t>
                  </a:r>
                  <a:r>
                    <a:rPr lang="ko-KR" altLang="ko-KR" b="1" dirty="0">
                      <a:latin typeface="Microsoft YaHei" panose="020B0503020204020204" pitchFamily="34" charset="-122"/>
                      <a:ea typeface="Microsoft YaHei" panose="020B0503020204020204" pitchFamily="34" charset="-122"/>
                    </a:rPr>
                    <a:t> </a:t>
                  </a:r>
                  <a:r>
                    <a:rPr lang="en-US" altLang="ko-KR" b="1" dirty="0">
                      <a:latin typeface="Microsoft YaHei" panose="020B0503020204020204" pitchFamily="34" charset="-122"/>
                      <a:ea typeface="Microsoft YaHei" panose="020B0503020204020204" pitchFamily="34" charset="-122"/>
                    </a:rPr>
                    <a:t>: (</a:t>
                  </a:r>
                  <a:r>
                    <a:rPr lang="ko-KR" altLang="ko-KR" b="1" dirty="0" err="1">
                      <a:latin typeface="Microsoft YaHei" panose="020B0503020204020204" pitchFamily="34" charset="-122"/>
                      <a:ea typeface="Microsoft YaHei" panose="020B0503020204020204" pitchFamily="34" charset="-122"/>
                    </a:rPr>
                    <a:t>未发生</a:t>
                  </a:r>
                  <a:r>
                    <a:rPr lang="en-US" altLang="ko-KR" b="1" dirty="0">
                      <a:latin typeface="Microsoft YaHei" panose="020B0503020204020204" pitchFamily="34" charset="-122"/>
                      <a:ea typeface="Microsoft YaHei" panose="020B0503020204020204" pitchFamily="34" charset="-122"/>
                    </a:rPr>
                    <a:t>ASF</a:t>
                  </a:r>
                  <a:r>
                    <a:rPr lang="ko-KR" altLang="ko-KR" b="1" dirty="0">
                      <a:latin typeface="Microsoft YaHei" panose="020B0503020204020204" pitchFamily="34" charset="-122"/>
                      <a:ea typeface="Microsoft YaHei" panose="020B0503020204020204" pitchFamily="34" charset="-122"/>
                    </a:rPr>
                    <a:t>、</a:t>
                  </a:r>
                  <a:r>
                    <a:rPr lang="en-US" altLang="ko-KR" b="1" dirty="0">
                      <a:latin typeface="Microsoft YaHei" panose="020B0503020204020204" pitchFamily="34" charset="-122"/>
                      <a:ea typeface="Microsoft YaHei" panose="020B0503020204020204" pitchFamily="34" charset="-122"/>
                    </a:rPr>
                    <a:t>AI</a:t>
                  </a:r>
                  <a:r>
                    <a:rPr lang="ko-KR" altLang="ko-KR" b="1" dirty="0">
                      <a:latin typeface="Microsoft YaHei" panose="020B0503020204020204" pitchFamily="34" charset="-122"/>
                      <a:ea typeface="Microsoft YaHei" panose="020B0503020204020204" pitchFamily="34" charset="-122"/>
                    </a:rPr>
                    <a:t>、口蹄疫的国家</a:t>
                  </a:r>
                  <a:r>
                    <a:rPr lang="en-US" altLang="ko-KR" b="1" dirty="0">
                      <a:latin typeface="Microsoft YaHei" panose="020B0503020204020204" pitchFamily="34" charset="-122"/>
                      <a:ea typeface="Microsoft YaHei" panose="020B0503020204020204" pitchFamily="34" charset="-122"/>
                    </a:rPr>
                    <a:t>)</a:t>
                  </a:r>
                  <a:r>
                    <a:rPr lang="ko-KR" altLang="en-US" b="1" dirty="0">
                      <a:latin typeface="Microsoft YaHei" panose="020B0503020204020204" pitchFamily="34" charset="-122"/>
                      <a:ea typeface="Microsoft YaHei" panose="020B0503020204020204" pitchFamily="34" charset="-122"/>
                    </a:rPr>
                    <a:t> </a:t>
                  </a:r>
                  <a:r>
                    <a:rPr lang="zh-CN" altLang="en-US" b="1" dirty="0">
                      <a:solidFill>
                        <a:srgbClr val="0070C0"/>
                      </a:solidFill>
                      <a:latin typeface="Microsoft YaHei" panose="020B0503020204020204" pitchFamily="34" charset="-122"/>
                      <a:ea typeface="Microsoft YaHei" panose="020B0503020204020204" pitchFamily="34" charset="-122"/>
                    </a:rPr>
                    <a:t>新加坡、日本、西欧、北欧等</a:t>
                  </a:r>
                  <a:endParaRPr lang="en-US" altLang="ko-KR" sz="1800" b="1" dirty="0">
                    <a:solidFill>
                      <a:srgbClr val="0070C0"/>
                    </a:solidFill>
                    <a:latin typeface="Microsoft YaHei" panose="020B0503020204020204" pitchFamily="34" charset="-122"/>
                    <a:ea typeface="Microsoft YaHei" panose="020B0503020204020204" pitchFamily="34" charset="-122"/>
                  </a:endParaRPr>
                </a:p>
              </p:txBody>
            </p:sp>
            <p:sp>
              <p:nvSpPr>
                <p:cNvPr id="22" name="타원 21"/>
                <p:cNvSpPr/>
                <p:nvPr/>
              </p:nvSpPr>
              <p:spPr>
                <a:xfrm>
                  <a:off x="429068" y="1369219"/>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sp>
            <p:nvSpPr>
              <p:cNvPr id="16" name="타원 15"/>
              <p:cNvSpPr/>
              <p:nvPr/>
            </p:nvSpPr>
            <p:spPr>
              <a:xfrm>
                <a:off x="438969" y="607218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5" name="TextBox 14">
                <a:extLst>
                  <a:ext uri="{FF2B5EF4-FFF2-40B4-BE49-F238E27FC236}">
                    <a16:creationId xmlns:a16="http://schemas.microsoft.com/office/drawing/2014/main" xmlns="" id="{2C66138E-74D7-41B5-A2E9-AC04A9508CAA}"/>
                  </a:ext>
                </a:extLst>
              </p:cNvPr>
              <p:cNvSpPr txBox="1"/>
              <p:nvPr/>
            </p:nvSpPr>
            <p:spPr>
              <a:xfrm>
                <a:off x="667446" y="5994925"/>
                <a:ext cx="10404324" cy="400110"/>
              </a:xfrm>
              <a:prstGeom prst="rect">
                <a:avLst/>
              </a:prstGeom>
              <a:noFill/>
            </p:spPr>
            <p:txBody>
              <a:bodyPr wrap="square" rtlCol="0">
                <a:spAutoFit/>
              </a:bodyPr>
              <a:lstStyle/>
              <a:p>
                <a:pPr latinLnBrk="0"/>
                <a:r>
                  <a:rPr lang="zh-CN" altLang="en-US" sz="2000" b="1" dirty="0">
                    <a:solidFill>
                      <a:srgbClr val="FF0000"/>
                    </a:solidFill>
                    <a:latin typeface="Microsoft YaHei" panose="020B0503020204020204" pitchFamily="34" charset="-122"/>
                    <a:ea typeface="Microsoft YaHei" panose="020B0503020204020204" pitchFamily="34" charset="-122"/>
                  </a:rPr>
                  <a:t>禁止</a:t>
                </a:r>
                <a:r>
                  <a:rPr lang="zh-CN" altLang="en-US" sz="2000" b="1" dirty="0">
                    <a:latin typeface="Microsoft YaHei" panose="020B0503020204020204" pitchFamily="34" charset="-122"/>
                    <a:ea typeface="Microsoft YaHei" panose="020B0503020204020204" pitchFamily="34" charset="-122"/>
                  </a:rPr>
                  <a:t>携带在</a:t>
                </a:r>
                <a:r>
                  <a:rPr lang="zh-CN" altLang="en-US" sz="2000" b="1" dirty="0">
                    <a:solidFill>
                      <a:srgbClr val="FF0000"/>
                    </a:solidFill>
                    <a:latin typeface="Microsoft YaHei" panose="020B0503020204020204" pitchFamily="34" charset="-122"/>
                    <a:ea typeface="Microsoft YaHei" panose="020B0503020204020204" pitchFamily="34" charset="-122"/>
                  </a:rPr>
                  <a:t>旅行地</a:t>
                </a:r>
                <a:r>
                  <a:rPr lang="zh-CN" altLang="en-US" sz="2000" b="1" dirty="0">
                    <a:latin typeface="Microsoft YaHei" panose="020B0503020204020204" pitchFamily="34" charset="-122"/>
                    <a:ea typeface="Microsoft YaHei" panose="020B0503020204020204" pitchFamily="34" charset="-122"/>
                  </a:rPr>
                  <a:t>购买的</a:t>
                </a:r>
                <a:r>
                  <a:rPr lang="zh-CN" altLang="en-US" sz="2000" b="1" dirty="0">
                    <a:solidFill>
                      <a:srgbClr val="FF0000"/>
                    </a:solidFill>
                    <a:latin typeface="Microsoft YaHei" panose="020B0503020204020204" pitchFamily="34" charset="-122"/>
                    <a:ea typeface="Microsoft YaHei" panose="020B0503020204020204" pitchFamily="34" charset="-122"/>
                  </a:rPr>
                  <a:t>肉类、火腿、香肠等畜产品</a:t>
                </a:r>
                <a:r>
                  <a:rPr lang="zh-CN" altLang="en-US" sz="2000" b="1" dirty="0">
                    <a:latin typeface="Microsoft YaHei" panose="020B0503020204020204" pitchFamily="34" charset="-122"/>
                    <a:ea typeface="Microsoft YaHei" panose="020B0503020204020204" pitchFamily="34" charset="-122"/>
                  </a:rPr>
                  <a:t>入境</a:t>
                </a:r>
              </a:p>
            </p:txBody>
          </p:sp>
        </p:grpSp>
        <p:sp>
          <p:nvSpPr>
            <p:cNvPr id="31" name="직사각형 30"/>
            <p:cNvSpPr/>
            <p:nvPr/>
          </p:nvSpPr>
          <p:spPr>
            <a:xfrm>
              <a:off x="415157" y="2721620"/>
              <a:ext cx="8309495" cy="2664296"/>
            </a:xfrm>
            <a:prstGeom prst="rect">
              <a:avLst/>
            </a:prstGeom>
            <a:noFill/>
            <a:ln>
              <a:solidFill>
                <a:srgbClr val="002060"/>
              </a:solid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spTree>
    <p:extLst>
      <p:ext uri="{BB962C8B-B14F-4D97-AF65-F5344CB8AC3E}">
        <p14:creationId xmlns:p14="http://schemas.microsoft.com/office/powerpoint/2010/main" val="2542355113"/>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21</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4) </a:t>
            </a:r>
            <a:r>
              <a:rPr lang="zh-CN" altLang="en-US" sz="2700" b="1" dirty="0">
                <a:solidFill>
                  <a:schemeClr val="bg1"/>
                </a:solidFill>
                <a:latin typeface="Microsoft YaHei" panose="020B0503020204020204" pitchFamily="34" charset="-122"/>
                <a:ea typeface="Microsoft YaHei" panose="020B0503020204020204" pitchFamily="34" charset="-122"/>
              </a:rPr>
              <a:t>出境防疫须知</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7" name="Rectangle 1"/>
          <p:cNvSpPr>
            <a:spLocks noChangeArrowheads="1"/>
          </p:cNvSpPr>
          <p:nvPr/>
        </p:nvSpPr>
        <p:spPr bwMode="auto">
          <a:xfrm>
            <a:off x="1655763" y="1972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358775"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pSp>
        <p:nvGrpSpPr>
          <p:cNvPr id="9" name="그룹 8"/>
          <p:cNvGrpSpPr/>
          <p:nvPr/>
        </p:nvGrpSpPr>
        <p:grpSpPr>
          <a:xfrm>
            <a:off x="465904" y="1933669"/>
            <a:ext cx="10605866" cy="3046988"/>
            <a:chOff x="465904" y="1544092"/>
            <a:chExt cx="10605866" cy="3046988"/>
          </a:xfrm>
        </p:grpSpPr>
        <p:grpSp>
          <p:nvGrpSpPr>
            <p:cNvPr id="8" name="그룹 7"/>
            <p:cNvGrpSpPr/>
            <p:nvPr/>
          </p:nvGrpSpPr>
          <p:grpSpPr>
            <a:xfrm>
              <a:off x="465904" y="1544092"/>
              <a:ext cx="10605866" cy="3046988"/>
              <a:chOff x="465904" y="1527076"/>
              <a:chExt cx="10605866" cy="3046988"/>
            </a:xfrm>
          </p:grpSpPr>
          <p:sp>
            <p:nvSpPr>
              <p:cNvPr id="23" name="타원 22"/>
              <p:cNvSpPr/>
              <p:nvPr/>
            </p:nvSpPr>
            <p:spPr>
              <a:xfrm>
                <a:off x="488376" y="3880201"/>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dirty="0">
                  <a:solidFill>
                    <a:schemeClr val="tx1"/>
                  </a:solidFill>
                  <a:latin typeface="Microsoft YaHei" panose="020B0503020204020204" pitchFamily="34" charset="-122"/>
                  <a:ea typeface="휴먼엑스포" pitchFamily="18" charset="-127"/>
                </a:endParaRPr>
              </a:p>
            </p:txBody>
          </p:sp>
          <p:grpSp>
            <p:nvGrpSpPr>
              <p:cNvPr id="4" name="그룹 3"/>
              <p:cNvGrpSpPr/>
              <p:nvPr/>
            </p:nvGrpSpPr>
            <p:grpSpPr>
              <a:xfrm>
                <a:off x="465904" y="1527076"/>
                <a:ext cx="10605866" cy="3046988"/>
                <a:chOff x="465904" y="2647578"/>
                <a:chExt cx="10605866" cy="3046988"/>
              </a:xfrm>
            </p:grpSpPr>
            <p:sp>
              <p:nvSpPr>
                <p:cNvPr id="29" name="타원 28"/>
                <p:cNvSpPr/>
                <p:nvPr/>
              </p:nvSpPr>
              <p:spPr>
                <a:xfrm>
                  <a:off x="477069" y="2779239"/>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200000"/>
                    </a:lnSpc>
                    <a:spcBef>
                      <a:spcPct val="50000"/>
                    </a:spcBef>
                  </a:pPr>
                  <a:endParaRPr lang="ko-KR" altLang="en-US" sz="2000" dirty="0">
                    <a:solidFill>
                      <a:schemeClr val="tx1"/>
                    </a:solidFill>
                    <a:latin typeface="Microsoft YaHei" panose="020B0503020204020204" pitchFamily="34" charset="-122"/>
                    <a:ea typeface="휴먼엑스포" pitchFamily="18" charset="-127"/>
                  </a:endParaRPr>
                </a:p>
              </p:txBody>
            </p:sp>
            <p:sp>
              <p:nvSpPr>
                <p:cNvPr id="30" name="TextBox 29">
                  <a:extLst>
                    <a:ext uri="{FF2B5EF4-FFF2-40B4-BE49-F238E27FC236}">
                      <a16:creationId xmlns:a16="http://schemas.microsoft.com/office/drawing/2014/main" xmlns="" id="{2C66138E-74D7-41B5-A2E9-AC04A9508CAA}"/>
                    </a:ext>
                  </a:extLst>
                </p:cNvPr>
                <p:cNvSpPr txBox="1"/>
                <p:nvPr/>
              </p:nvSpPr>
              <p:spPr>
                <a:xfrm>
                  <a:off x="667446" y="2647578"/>
                  <a:ext cx="10404324" cy="3046988"/>
                </a:xfrm>
                <a:prstGeom prst="rect">
                  <a:avLst/>
                </a:prstGeom>
                <a:noFill/>
              </p:spPr>
              <p:txBody>
                <a:bodyPr wrap="square" rtlCol="0">
                  <a:spAutoFit/>
                </a:bodyPr>
                <a:lstStyle/>
                <a:p>
                  <a:pPr latinLnBrk="0"/>
                  <a:r>
                    <a:rPr lang="ko-KR" altLang="en-US" sz="2400" b="1" dirty="0">
                      <a:solidFill>
                        <a:srgbClr val="FF0000"/>
                      </a:solidFill>
                      <a:latin typeface="Microsoft YaHei" panose="020B0503020204020204" pitchFamily="34" charset="-122"/>
                      <a:ea typeface="Microsoft YaHei" panose="020B0503020204020204" pitchFamily="34" charset="-122"/>
                    </a:rPr>
                    <a:t> </a:t>
                  </a:r>
                  <a:r>
                    <a:rPr lang="zh-CN" altLang="en-US" sz="2400" b="1" dirty="0">
                      <a:solidFill>
                        <a:srgbClr val="FF0000"/>
                      </a:solidFill>
                      <a:latin typeface="Microsoft YaHei" panose="020B0503020204020204" pitchFamily="34" charset="-122"/>
                      <a:ea typeface="Microsoft YaHei" panose="020B0503020204020204" pitchFamily="34" charset="-122"/>
                    </a:rPr>
                    <a:t>回来</a:t>
                  </a:r>
                  <a:r>
                    <a:rPr lang="ko-KR" altLang="ko-KR" sz="2400" b="1" dirty="0" err="1">
                      <a:solidFill>
                        <a:srgbClr val="FF0000"/>
                      </a:solidFill>
                      <a:latin typeface="Microsoft YaHei" panose="020B0503020204020204" pitchFamily="34" charset="-122"/>
                      <a:ea typeface="Microsoft YaHei" panose="020B0503020204020204" pitchFamily="34" charset="-122"/>
                    </a:rPr>
                    <a:t>后请格外注意个人卫生</a:t>
                  </a:r>
                  <a:r>
                    <a:rPr lang="ko-KR" altLang="ko-KR" sz="2400" b="1" dirty="0">
                      <a:solidFill>
                        <a:srgbClr val="FF0000"/>
                      </a:solidFill>
                      <a:latin typeface="Microsoft YaHei" panose="020B0503020204020204" pitchFamily="34" charset="-122"/>
                      <a:ea typeface="Microsoft YaHei" panose="020B0503020204020204" pitchFamily="34" charset="-122"/>
                    </a:rPr>
                    <a:t>（</a:t>
                  </a:r>
                  <a:r>
                    <a:rPr lang="ko-KR" altLang="ko-KR" sz="2400" b="1" dirty="0" err="1">
                      <a:solidFill>
                        <a:srgbClr val="FF0000"/>
                      </a:solidFill>
                      <a:latin typeface="Microsoft YaHei" panose="020B0503020204020204" pitchFamily="34" charset="-122"/>
                      <a:ea typeface="Microsoft YaHei" panose="020B0503020204020204" pitchFamily="34" charset="-122"/>
                    </a:rPr>
                    <a:t>勤洗澡等</a:t>
                  </a:r>
                  <a:r>
                    <a:rPr lang="ko-KR" altLang="ko-KR" sz="2400" b="1" dirty="0">
                      <a:solidFill>
                        <a:srgbClr val="FF0000"/>
                      </a:solidFill>
                      <a:latin typeface="Microsoft YaHei" panose="020B0503020204020204" pitchFamily="34" charset="-122"/>
                      <a:ea typeface="Microsoft YaHei" panose="020B0503020204020204" pitchFamily="34" charset="-122"/>
                    </a:rPr>
                    <a:t>）</a:t>
                  </a:r>
                </a:p>
                <a:p>
                  <a:pPr latinLnBrk="0"/>
                  <a:endParaRPr lang="en-US" altLang="ko-KR" sz="2400" b="1" dirty="0">
                    <a:solidFill>
                      <a:schemeClr val="tx2"/>
                    </a:solidFill>
                    <a:latin typeface="Microsoft YaHei" panose="020B0503020204020204" pitchFamily="34" charset="-122"/>
                    <a:ea typeface="Microsoft YaHei" panose="020B0503020204020204" pitchFamily="34" charset="-122"/>
                  </a:endParaRPr>
                </a:p>
                <a:p>
                  <a:pPr latinLnBrk="0"/>
                  <a:r>
                    <a:rPr lang="en-US" altLang="ko-KR" sz="2400" b="1" dirty="0">
                      <a:solidFill>
                        <a:srgbClr val="FF0000"/>
                      </a:solidFill>
                      <a:latin typeface="Microsoft YaHei" panose="020B0503020204020204" pitchFamily="34" charset="-122"/>
                      <a:ea typeface="Microsoft YaHei" panose="020B0503020204020204" pitchFamily="34" charset="-122"/>
                    </a:rPr>
                    <a:t> </a:t>
                  </a:r>
                  <a:r>
                    <a:rPr lang="ko-KR" altLang="ko-KR" sz="2400" b="1" dirty="0">
                      <a:solidFill>
                        <a:srgbClr val="FF0000"/>
                      </a:solidFill>
                      <a:latin typeface="Microsoft YaHei" panose="020B0503020204020204" pitchFamily="34" charset="-122"/>
                      <a:ea typeface="Microsoft YaHei" panose="020B0503020204020204" pitchFamily="34" charset="-122"/>
                    </a:rPr>
                    <a:t>回</a:t>
                  </a:r>
                  <a:r>
                    <a:rPr lang="zh-CN" altLang="en-US" sz="2400" b="1" dirty="0">
                      <a:solidFill>
                        <a:srgbClr val="FF0000"/>
                      </a:solidFill>
                      <a:latin typeface="Microsoft YaHei" panose="020B0503020204020204" pitchFamily="34" charset="-122"/>
                      <a:ea typeface="Microsoft YaHei" panose="020B0503020204020204" pitchFamily="34" charset="-122"/>
                    </a:rPr>
                    <a:t>来</a:t>
                  </a:r>
                  <a:r>
                    <a:rPr lang="ko-KR" altLang="ko-KR" sz="2400" b="1" dirty="0">
                      <a:solidFill>
                        <a:srgbClr val="FF0000"/>
                      </a:solidFill>
                      <a:latin typeface="Microsoft YaHei" panose="020B0503020204020204" pitchFamily="34" charset="-122"/>
                      <a:ea typeface="Microsoft YaHei" panose="020B0503020204020204" pitchFamily="34" charset="-122"/>
                    </a:rPr>
                    <a:t>后</a:t>
                  </a:r>
                  <a:r>
                    <a:rPr lang="en-US" altLang="ko-KR" sz="2400" b="1" dirty="0">
                      <a:solidFill>
                        <a:srgbClr val="FF0000"/>
                      </a:solidFill>
                      <a:latin typeface="Microsoft YaHei" panose="020B0503020204020204" pitchFamily="34" charset="-122"/>
                      <a:ea typeface="Microsoft YaHei" panose="020B0503020204020204" pitchFamily="34" charset="-122"/>
                    </a:rPr>
                    <a:t>5</a:t>
                  </a:r>
                  <a:r>
                    <a:rPr lang="ko-KR" altLang="ko-KR" sz="2400" b="1" dirty="0" err="1">
                      <a:solidFill>
                        <a:srgbClr val="FF0000"/>
                      </a:solidFill>
                      <a:latin typeface="Microsoft YaHei" panose="020B0503020204020204" pitchFamily="34" charset="-122"/>
                      <a:ea typeface="Microsoft YaHei" panose="020B0503020204020204" pitchFamily="34" charset="-122"/>
                    </a:rPr>
                    <a:t>天内禁止出入家畜养殖场</a:t>
                  </a:r>
                  <a:endParaRPr lang="en-US" altLang="ko-KR" sz="2400" b="1" dirty="0">
                    <a:solidFill>
                      <a:srgbClr val="FF0000"/>
                    </a:solidFill>
                    <a:latin typeface="Microsoft YaHei" pitchFamily="34" charset="-122"/>
                    <a:ea typeface="Microsoft YaHei" pitchFamily="34" charset="-122"/>
                  </a:endParaRPr>
                </a:p>
                <a:p>
                  <a:pPr latinLnBrk="0"/>
                  <a:endParaRPr lang="en-US" altLang="ko-KR" sz="2400" b="1" dirty="0">
                    <a:solidFill>
                      <a:srgbClr val="FF0000"/>
                    </a:solidFill>
                    <a:latin typeface="Microsoft YaHei" pitchFamily="34" charset="-122"/>
                    <a:ea typeface="Microsoft YaHei" pitchFamily="34" charset="-122"/>
                  </a:endParaRPr>
                </a:p>
                <a:p>
                  <a:pPr latinLnBrk="0"/>
                  <a:r>
                    <a:rPr lang="zh-CN" altLang="en-US" sz="2400" b="1" dirty="0">
                      <a:latin typeface="Microsoft YaHei" panose="020B0503020204020204" pitchFamily="34" charset="-122"/>
                      <a:ea typeface="Microsoft YaHei" panose="020B0503020204020204" pitchFamily="34" charset="-122"/>
                    </a:rPr>
                    <a:t> 回来</a:t>
                  </a:r>
                  <a:r>
                    <a:rPr lang="ko-KR" altLang="ko-KR" sz="2400" b="1" dirty="0">
                      <a:latin typeface="Microsoft YaHei" panose="020B0503020204020204" pitchFamily="34" charset="-122"/>
                      <a:ea typeface="Microsoft YaHei" panose="020B0503020204020204" pitchFamily="34" charset="-122"/>
                    </a:rPr>
                    <a:t>后</a:t>
                  </a:r>
                  <a:r>
                    <a:rPr lang="zh-CN" altLang="en-US" sz="2400" b="1" dirty="0">
                      <a:latin typeface="Microsoft YaHei" panose="020B0503020204020204" pitchFamily="34" charset="-122"/>
                      <a:ea typeface="Microsoft YaHei" panose="020B0503020204020204" pitchFamily="34" charset="-122"/>
                    </a:rPr>
                    <a:t>应</a:t>
                  </a:r>
                  <a:r>
                    <a:rPr lang="ko-KR" altLang="ko-KR" sz="2400" b="1" dirty="0" err="1">
                      <a:solidFill>
                        <a:srgbClr val="FF0000"/>
                      </a:solidFill>
                      <a:latin typeface="Microsoft YaHei" panose="020B0503020204020204" pitchFamily="34" charset="-122"/>
                      <a:ea typeface="Microsoft YaHei" panose="020B0503020204020204" pitchFamily="34" charset="-122"/>
                    </a:rPr>
                    <a:t>立即清洗</a:t>
                  </a:r>
                  <a:r>
                    <a:rPr lang="ko-KR" altLang="ko-KR" sz="2400" b="1" dirty="0" err="1">
                      <a:latin typeface="Microsoft YaHei" panose="020B0503020204020204" pitchFamily="34" charset="-122"/>
                      <a:ea typeface="Microsoft YaHei" panose="020B0503020204020204" pitchFamily="34" charset="-122"/>
                    </a:rPr>
                    <a:t>出行期间穿过的</a:t>
                  </a:r>
                  <a:r>
                    <a:rPr lang="ko-KR" altLang="ko-KR" sz="2400" b="1" dirty="0" err="1">
                      <a:solidFill>
                        <a:srgbClr val="FF0000"/>
                      </a:solidFill>
                      <a:latin typeface="Microsoft YaHei" panose="020B0503020204020204" pitchFamily="34" charset="-122"/>
                      <a:ea typeface="Microsoft YaHei" panose="020B0503020204020204" pitchFamily="34" charset="-122"/>
                    </a:rPr>
                    <a:t>衣服和鞋子</a:t>
                  </a:r>
                  <a:endParaRPr lang="en-US" altLang="ko-KR" sz="2400" b="1" dirty="0">
                    <a:solidFill>
                      <a:srgbClr val="FF0000"/>
                    </a:solidFill>
                    <a:latin typeface="Microsoft YaHei" pitchFamily="34" charset="-122"/>
                    <a:ea typeface="Microsoft YaHei" pitchFamily="34" charset="-122"/>
                  </a:endParaRPr>
                </a:p>
                <a:p>
                  <a:pPr latinLnBrk="0"/>
                  <a:endParaRPr lang="en-US" altLang="ko-KR" sz="2400" b="1" dirty="0">
                    <a:solidFill>
                      <a:srgbClr val="FF0000"/>
                    </a:solidFill>
                    <a:latin typeface="Microsoft YaHei" pitchFamily="34" charset="-122"/>
                    <a:ea typeface="Microsoft YaHei" pitchFamily="34" charset="-122"/>
                  </a:endParaRPr>
                </a:p>
                <a:p>
                  <a:pPr latinLnBrk="0"/>
                  <a:r>
                    <a:rPr lang="ko-KR" altLang="en-US" sz="2400" b="1" dirty="0">
                      <a:latin typeface="Microsoft YaHei" panose="020B0503020204020204" pitchFamily="34" charset="-122"/>
                      <a:ea typeface="Microsoft YaHei" panose="020B0503020204020204" pitchFamily="34" charset="-122"/>
                    </a:rPr>
                    <a:t> </a:t>
                  </a:r>
                  <a:r>
                    <a:rPr lang="zh-CN" altLang="en-US" sz="2400" b="1" dirty="0">
                      <a:latin typeface="Microsoft YaHei" panose="020B0503020204020204" pitchFamily="34" charset="-122"/>
                      <a:ea typeface="Microsoft YaHei" panose="020B0503020204020204" pitchFamily="34" charset="-122"/>
                    </a:rPr>
                    <a:t>出入</a:t>
                  </a:r>
                  <a:r>
                    <a:rPr lang="ko-KR" altLang="ko-KR" sz="2400" b="1" dirty="0">
                      <a:latin typeface="Microsoft YaHei" panose="020B0503020204020204" pitchFamily="34" charset="-122"/>
                      <a:ea typeface="Microsoft YaHei" panose="020B0503020204020204" pitchFamily="34" charset="-122"/>
                    </a:rPr>
                    <a:t>家畜传染病疫区国家时</a:t>
                  </a:r>
                  <a:r>
                    <a:rPr lang="ko-KR" altLang="ko-KR" b="1" dirty="0">
                      <a:latin typeface="Microsoft YaHei" panose="020B0503020204020204" pitchFamily="34" charset="-122"/>
                      <a:ea typeface="Microsoft YaHei" panose="020B0503020204020204" pitchFamily="34" charset="-122"/>
                    </a:rPr>
                    <a:t> </a:t>
                  </a:r>
                  <a:r>
                    <a:rPr lang="en-US"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包括过境</a:t>
                  </a:r>
                  <a:r>
                    <a:rPr lang="en-US" altLang="ko-KR" b="1" dirty="0">
                      <a:latin typeface="Microsoft YaHei" panose="020B0503020204020204" pitchFamily="34" charset="-122"/>
                      <a:ea typeface="Microsoft YaHei" panose="020B0503020204020204" pitchFamily="34" charset="-122"/>
                    </a:rPr>
                    <a:t>)</a:t>
                  </a:r>
                  <a:r>
                    <a:rPr lang="zh-CN" altLang="en-US" sz="2400" b="1" dirty="0">
                      <a:latin typeface="Microsoft YaHei" panose="020B0503020204020204" pitchFamily="34" charset="-122"/>
                      <a:ea typeface="Microsoft YaHei" panose="020B0503020204020204" pitchFamily="34" charset="-122"/>
                    </a:rPr>
                    <a:t>，</a:t>
                  </a:r>
                  <a:r>
                    <a:rPr lang="ko-KR" altLang="ko-KR" sz="2400" b="1" dirty="0">
                      <a:latin typeface="Microsoft YaHei" panose="020B0503020204020204" pitchFamily="34" charset="-122"/>
                      <a:ea typeface="Microsoft YaHei" panose="020B0503020204020204" pitchFamily="34" charset="-122"/>
                    </a:rPr>
                    <a:t>应进行申报和消毒</a:t>
                  </a:r>
                </a:p>
                <a:p>
                  <a:pPr marL="430213" indent="-342900" latinLnBrk="0">
                    <a:buFont typeface="Microsoft YaHei" panose="020B0503020204020204" pitchFamily="34" charset="-122"/>
                    <a:buChar char="-"/>
                  </a:pPr>
                  <a:r>
                    <a:rPr lang="ko-KR" altLang="ko-KR" sz="2000" b="1" dirty="0" err="1" smtClean="0">
                      <a:latin typeface="Microsoft YaHei" panose="020B0503020204020204" pitchFamily="34" charset="-122"/>
                      <a:ea typeface="Microsoft YaHei" panose="020B0503020204020204" pitchFamily="34" charset="-122"/>
                    </a:rPr>
                    <a:t>违反时最高会被罚款</a:t>
                  </a:r>
                  <a:r>
                    <a:rPr lang="en-US" altLang="ko-KR" sz="2000" b="1" dirty="0">
                      <a:latin typeface="Microsoft YaHei" panose="020B0503020204020204" pitchFamily="34" charset="-122"/>
                      <a:ea typeface="Microsoft YaHei" panose="020B0503020204020204" pitchFamily="34" charset="-122"/>
                    </a:rPr>
                    <a:t>500</a:t>
                  </a:r>
                  <a:r>
                    <a:rPr lang="ko-KR" altLang="ko-KR" sz="2000" b="1" dirty="0">
                      <a:latin typeface="Microsoft YaHei" panose="020B0503020204020204" pitchFamily="34" charset="-122"/>
                      <a:ea typeface="Microsoft YaHei" panose="020B0503020204020204" pitchFamily="34" charset="-122"/>
                    </a:rPr>
                    <a:t>万韩元，敬请留意。</a:t>
                  </a:r>
                </a:p>
              </p:txBody>
            </p:sp>
            <p:sp>
              <p:nvSpPr>
                <p:cNvPr id="31" name="타원 30"/>
                <p:cNvSpPr/>
                <p:nvPr/>
              </p:nvSpPr>
              <p:spPr>
                <a:xfrm>
                  <a:off x="465904" y="3491415"/>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200000"/>
                    </a:lnSpc>
                    <a:spcBef>
                      <a:spcPct val="50000"/>
                    </a:spcBef>
                  </a:pPr>
                  <a:endParaRPr lang="ko-KR" altLang="en-US" sz="2000" dirty="0">
                    <a:solidFill>
                      <a:schemeClr val="tx1"/>
                    </a:solidFill>
                    <a:latin typeface="Microsoft YaHei" panose="020B0503020204020204" pitchFamily="34" charset="-122"/>
                    <a:ea typeface="휴먼엑스포" pitchFamily="18" charset="-127"/>
                  </a:endParaRPr>
                </a:p>
              </p:txBody>
            </p:sp>
          </p:grpSp>
        </p:grpSp>
        <p:sp>
          <p:nvSpPr>
            <p:cNvPr id="33" name="타원 32"/>
            <p:cNvSpPr/>
            <p:nvPr/>
          </p:nvSpPr>
          <p:spPr>
            <a:xfrm>
              <a:off x="480244" y="3142573"/>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dirty="0">
                <a:solidFill>
                  <a:schemeClr val="tx1"/>
                </a:solidFill>
                <a:latin typeface="Microsoft YaHei" panose="020B0503020204020204" pitchFamily="34" charset="-122"/>
                <a:ea typeface="휴먼엑스포" pitchFamily="18" charset="-127"/>
              </a:endParaRPr>
            </a:p>
          </p:txBody>
        </p:sp>
      </p:grpSp>
    </p:spTree>
    <p:extLst>
      <p:ext uri="{BB962C8B-B14F-4D97-AF65-F5344CB8AC3E}">
        <p14:creationId xmlns:p14="http://schemas.microsoft.com/office/powerpoint/2010/main" val="1357607389"/>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22</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5) </a:t>
            </a:r>
            <a:r>
              <a:rPr lang="zh-CN" altLang="en-US" sz="2700" b="1" dirty="0">
                <a:solidFill>
                  <a:schemeClr val="bg1"/>
                </a:solidFill>
                <a:latin typeface="Microsoft YaHei" panose="020B0503020204020204" pitchFamily="34" charset="-122"/>
                <a:ea typeface="Microsoft YaHei" panose="020B0503020204020204" pitchFamily="34" charset="-122"/>
              </a:rPr>
              <a:t>外国劳工防疫管理</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7" name="Rectangle 1"/>
          <p:cNvSpPr>
            <a:spLocks noChangeArrowheads="1"/>
          </p:cNvSpPr>
          <p:nvPr/>
        </p:nvSpPr>
        <p:spPr bwMode="auto">
          <a:xfrm>
            <a:off x="1655763" y="1972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358775"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grpSp>
        <p:nvGrpSpPr>
          <p:cNvPr id="8" name="그룹 7"/>
          <p:cNvGrpSpPr/>
          <p:nvPr/>
        </p:nvGrpSpPr>
        <p:grpSpPr>
          <a:xfrm>
            <a:off x="429068" y="1133252"/>
            <a:ext cx="10623652" cy="2830766"/>
            <a:chOff x="429068" y="1269915"/>
            <a:chExt cx="10623652" cy="2830766"/>
          </a:xfrm>
        </p:grpSpPr>
        <p:grpSp>
          <p:nvGrpSpPr>
            <p:cNvPr id="5" name="그룹 4"/>
            <p:cNvGrpSpPr/>
            <p:nvPr/>
          </p:nvGrpSpPr>
          <p:grpSpPr>
            <a:xfrm>
              <a:off x="429068" y="1269915"/>
              <a:ext cx="10623652" cy="2830766"/>
              <a:chOff x="429068" y="1061913"/>
              <a:chExt cx="10623652" cy="2830766"/>
            </a:xfrm>
          </p:grpSpPr>
          <p:sp>
            <p:nvSpPr>
              <p:cNvPr id="20" name="TextBox 19">
                <a:extLst>
                  <a:ext uri="{FF2B5EF4-FFF2-40B4-BE49-F238E27FC236}">
                    <a16:creationId xmlns:a16="http://schemas.microsoft.com/office/drawing/2014/main" xmlns="" id="{2C66138E-74D7-41B5-A2E9-AC04A9508CAA}"/>
                  </a:ext>
                </a:extLst>
              </p:cNvPr>
              <p:cNvSpPr txBox="1"/>
              <p:nvPr/>
            </p:nvSpPr>
            <p:spPr>
              <a:xfrm>
                <a:off x="648396" y="1061913"/>
                <a:ext cx="10404324" cy="1823961"/>
              </a:xfrm>
              <a:prstGeom prst="rect">
                <a:avLst/>
              </a:prstGeom>
              <a:noFill/>
            </p:spPr>
            <p:txBody>
              <a:bodyPr wrap="square" rtlCol="0">
                <a:spAutoFit/>
              </a:bodyPr>
              <a:lstStyle/>
              <a:p>
                <a:pPr latinLnBrk="0"/>
                <a:r>
                  <a:rPr lang="ko-KR" altLang="ko-KR" sz="2000" b="1" dirty="0" err="1">
                    <a:latin typeface="Microsoft YaHei" panose="020B0503020204020204" pitchFamily="34" charset="-122"/>
                    <a:ea typeface="Microsoft YaHei" panose="020B0503020204020204" pitchFamily="34" charset="-122"/>
                  </a:rPr>
                  <a:t>猪场主向劳工</a:t>
                </a:r>
                <a:r>
                  <a:rPr lang="ko-KR" altLang="ko-KR" sz="2000" b="1" dirty="0" err="1">
                    <a:solidFill>
                      <a:srgbClr val="FF0000"/>
                    </a:solidFill>
                    <a:latin typeface="Microsoft YaHei" panose="020B0503020204020204" pitchFamily="34" charset="-122"/>
                    <a:ea typeface="Microsoft YaHei" panose="020B0503020204020204" pitchFamily="34" charset="-122"/>
                  </a:rPr>
                  <a:t>传达有关非洲猪瘟的防疫培训内容</a:t>
                </a:r>
                <a:endParaRPr lang="en-US" altLang="ko-KR" sz="2000" b="1" dirty="0">
                  <a:solidFill>
                    <a:srgbClr val="FF0000"/>
                  </a:solidFill>
                  <a:latin typeface="Microsoft YaHei" panose="020B0503020204020204" pitchFamily="34" charset="-122"/>
                  <a:ea typeface="Microsoft YaHei" panose="020B0503020204020204" pitchFamily="34" charset="-122"/>
                </a:endParaRPr>
              </a:p>
              <a:p>
                <a:pPr latinLnBrk="0"/>
                <a:endParaRPr lang="en-US" altLang="ko-KR" sz="1400" b="1" dirty="0">
                  <a:latin typeface="Microsoft YaHei" panose="020B0503020204020204" pitchFamily="34" charset="-122"/>
                  <a:ea typeface="Microsoft YaHei" panose="020B0503020204020204" pitchFamily="34" charset="-122"/>
                </a:endParaRPr>
              </a:p>
              <a:p>
                <a:pPr latinLnBrk="0">
                  <a:lnSpc>
                    <a:spcPct val="150000"/>
                  </a:lnSpc>
                </a:pPr>
                <a:r>
                  <a:rPr lang="ko-KR" altLang="ko-KR" sz="2000" b="1" dirty="0" err="1">
                    <a:solidFill>
                      <a:srgbClr val="FF0000"/>
                    </a:solidFill>
                    <a:latin typeface="Microsoft YaHei" panose="020B0503020204020204" pitchFamily="34" charset="-122"/>
                    <a:ea typeface="Microsoft YaHei" panose="020B0503020204020204" pitchFamily="34" charset="-122"/>
                  </a:rPr>
                  <a:t>告知外国劳工不得邮寄或携带家乡</a:t>
                </a:r>
                <a:r>
                  <a:rPr lang="zh-CN" altLang="ko-KR" sz="2000" b="1" dirty="0">
                    <a:solidFill>
                      <a:srgbClr val="FF0000"/>
                    </a:solidFill>
                    <a:latin typeface="Microsoft YaHei" panose="020B0503020204020204" pitchFamily="34" charset="-122"/>
                    <a:ea typeface="Microsoft YaHei" panose="020B0503020204020204" pitchFamily="34" charset="-122"/>
                  </a:rPr>
                  <a:t>的</a:t>
                </a:r>
                <a:r>
                  <a:rPr lang="ko-KR" altLang="ko-KR" sz="2000" b="1" dirty="0" err="1">
                    <a:solidFill>
                      <a:srgbClr val="FF0000"/>
                    </a:solidFill>
                    <a:latin typeface="Microsoft YaHei" panose="020B0503020204020204" pitchFamily="34" charset="-122"/>
                    <a:ea typeface="Microsoft YaHei" panose="020B0503020204020204" pitchFamily="34" charset="-122"/>
                  </a:rPr>
                  <a:t>畜产品入境</a:t>
                </a:r>
                <a:endParaRPr lang="en-US" altLang="ko-KR" sz="2000" b="1" dirty="0">
                  <a:solidFill>
                    <a:srgbClr val="FF0000"/>
                  </a:solidFill>
                  <a:latin typeface="Microsoft YaHei" panose="020B0503020204020204" pitchFamily="34" charset="-122"/>
                  <a:ea typeface="Microsoft YaHei" panose="020B0503020204020204" pitchFamily="34" charset="-122"/>
                </a:endParaRPr>
              </a:p>
              <a:p>
                <a:pPr latinLnBrk="0">
                  <a:lnSpc>
                    <a:spcPct val="150000"/>
                  </a:lnSpc>
                  <a:buFontTx/>
                  <a:buChar char="-"/>
                </a:pPr>
                <a:r>
                  <a:rPr lang="ko-KR" altLang="ko-KR" sz="2000" b="1" dirty="0" err="1">
                    <a:latin typeface="Microsoft YaHei" panose="020B0503020204020204" pitchFamily="34" charset="-122"/>
                    <a:ea typeface="Microsoft YaHei" panose="020B0503020204020204" pitchFamily="34" charset="-122"/>
                  </a:rPr>
                  <a:t>猪场主或劳工一旦发现从外国携带入境的畜产品</a:t>
                </a:r>
                <a:r>
                  <a:rPr lang="ko-KR" altLang="ko-KR" sz="2000" b="1" dirty="0">
                    <a:latin typeface="Microsoft YaHei" panose="020B0503020204020204" pitchFamily="34" charset="-122"/>
                    <a:ea typeface="Microsoft YaHei" panose="020B0503020204020204" pitchFamily="34" charset="-122"/>
                  </a:rPr>
                  <a:t>，</a:t>
                </a:r>
                <a:r>
                  <a:rPr lang="ko-KR" altLang="ko-KR" sz="2000" b="1" dirty="0" err="1">
                    <a:latin typeface="Microsoft YaHei" panose="020B0503020204020204" pitchFamily="34" charset="-122"/>
                    <a:ea typeface="Microsoft YaHei" panose="020B0503020204020204" pitchFamily="34" charset="-122"/>
                  </a:rPr>
                  <a:t>应立即连包装彻底销毁</a:t>
                </a:r>
                <a:endParaRPr lang="en-US" altLang="ko-KR" sz="2000" b="1" dirty="0">
                  <a:latin typeface="Microsoft YaHei" panose="020B0503020204020204" pitchFamily="34" charset="-122"/>
                  <a:ea typeface="Microsoft YaHei" panose="020B0503020204020204" pitchFamily="34" charset="-122"/>
                </a:endParaRPr>
              </a:p>
              <a:p>
                <a:pPr latinLnBrk="0">
                  <a:lnSpc>
                    <a:spcPct val="150000"/>
                  </a:lnSpc>
                  <a:buFontTx/>
                  <a:buChar char="-"/>
                </a:pPr>
                <a:endParaRPr lang="en-US" altLang="ko-KR" sz="1400" b="1" dirty="0">
                  <a:latin typeface="Microsoft YaHei" panose="020B0503020204020204" pitchFamily="34" charset="-122"/>
                  <a:ea typeface="Microsoft YaHei" panose="020B0503020204020204" pitchFamily="34" charset="-122"/>
                </a:endParaRPr>
              </a:p>
            </p:txBody>
          </p:sp>
          <p:sp>
            <p:nvSpPr>
              <p:cNvPr id="22" name="타원 21"/>
              <p:cNvSpPr/>
              <p:nvPr/>
            </p:nvSpPr>
            <p:spPr>
              <a:xfrm>
                <a:off x="429068" y="1125413"/>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24" name="TextBox 23">
                <a:extLst>
                  <a:ext uri="{FF2B5EF4-FFF2-40B4-BE49-F238E27FC236}">
                    <a16:creationId xmlns:a16="http://schemas.microsoft.com/office/drawing/2014/main" xmlns="" id="{4D8424D2-A37C-414E-9538-ABD8304D3A7A}"/>
                  </a:ext>
                </a:extLst>
              </p:cNvPr>
              <p:cNvSpPr txBox="1"/>
              <p:nvPr/>
            </p:nvSpPr>
            <p:spPr>
              <a:xfrm>
                <a:off x="438968" y="2877016"/>
                <a:ext cx="8412931" cy="1015663"/>
              </a:xfrm>
              <a:prstGeom prst="rect">
                <a:avLst/>
              </a:prstGeom>
              <a:noFill/>
            </p:spPr>
            <p:txBody>
              <a:bodyPr wrap="square" rtlCol="0">
                <a:spAutoFit/>
              </a:bodyPr>
              <a:lstStyle/>
              <a:p>
                <a:pPr lvl="0" algn="ctr" latinLnBrk="0">
                  <a:lnSpc>
                    <a:spcPct val="150000"/>
                  </a:lnSpc>
                </a:pPr>
                <a:r>
                  <a:rPr lang="en-US" altLang="ko-KR" sz="2000" b="1" dirty="0">
                    <a:solidFill>
                      <a:srgbClr val="000000"/>
                    </a:solidFill>
                    <a:latin typeface="Microsoft YaHei" panose="020B0503020204020204" pitchFamily="34" charset="-122"/>
                    <a:ea typeface="Microsoft YaHei" panose="020B0503020204020204" pitchFamily="34" charset="-122"/>
                  </a:rPr>
                  <a:t>&lt;</a:t>
                </a:r>
                <a:r>
                  <a:rPr lang="ko-KR" altLang="ko-KR" sz="2000" b="1" dirty="0">
                    <a:solidFill>
                      <a:srgbClr val="000000"/>
                    </a:solidFill>
                    <a:latin typeface="Microsoft YaHei" panose="020B0503020204020204" pitchFamily="34" charset="-122"/>
                    <a:ea typeface="Microsoft YaHei" panose="020B0503020204020204" pitchFamily="34" charset="-122"/>
                  </a:rPr>
                  <a:t>若在</a:t>
                </a:r>
                <a:r>
                  <a:rPr lang="ko-KR" altLang="ko-KR" sz="2000" b="1" dirty="0">
                    <a:solidFill>
                      <a:srgbClr val="FF0000"/>
                    </a:solidFill>
                    <a:latin typeface="Microsoft YaHei" panose="020B0503020204020204" pitchFamily="34" charset="-122"/>
                    <a:ea typeface="Microsoft YaHei" panose="020B0503020204020204" pitchFamily="34" charset="-122"/>
                  </a:rPr>
                  <a:t>机场</a:t>
                </a:r>
                <a:r>
                  <a:rPr lang="zh-CN" altLang="en-US" sz="2000" b="1" dirty="0">
                    <a:solidFill>
                      <a:srgbClr val="FF0000"/>
                    </a:solidFill>
                    <a:latin typeface="Microsoft YaHei" panose="020B0503020204020204" pitchFamily="34" charset="-122"/>
                    <a:ea typeface="Microsoft YaHei" panose="020B0503020204020204" pitchFamily="34" charset="-122"/>
                  </a:rPr>
                  <a:t>和</a:t>
                </a:r>
                <a:r>
                  <a:rPr lang="ko-KR" altLang="ko-KR" sz="2000" b="1" dirty="0">
                    <a:solidFill>
                      <a:srgbClr val="FF0000"/>
                    </a:solidFill>
                    <a:latin typeface="Microsoft YaHei" panose="020B0503020204020204" pitchFamily="34" charset="-122"/>
                    <a:ea typeface="Microsoft YaHei" panose="020B0503020204020204" pitchFamily="34" charset="-122"/>
                  </a:rPr>
                  <a:t>港口检疫</a:t>
                </a:r>
                <a:r>
                  <a:rPr lang="ko-KR" altLang="ko-KR" sz="2000" b="1" dirty="0">
                    <a:solidFill>
                      <a:srgbClr val="000000"/>
                    </a:solidFill>
                    <a:latin typeface="Microsoft YaHei" panose="020B0503020204020204" pitchFamily="34" charset="-122"/>
                    <a:ea typeface="Microsoft YaHei" panose="020B0503020204020204" pitchFamily="34" charset="-122"/>
                  </a:rPr>
                  <a:t>时被发现非法携带畜产品入境，将被处以</a:t>
                </a:r>
                <a:r>
                  <a:rPr lang="ko-KR" altLang="ko-KR" sz="2000" b="1" dirty="0">
                    <a:solidFill>
                      <a:srgbClr val="FF0000"/>
                    </a:solidFill>
                    <a:latin typeface="Microsoft YaHei" panose="020B0503020204020204" pitchFamily="34" charset="-122"/>
                    <a:ea typeface="Microsoft YaHei" panose="020B0503020204020204" pitchFamily="34" charset="-122"/>
                  </a:rPr>
                  <a:t>罚款</a:t>
                </a:r>
                <a:r>
                  <a:rPr lang="en-US" altLang="ko-KR" sz="2000" b="1" dirty="0">
                    <a:solidFill>
                      <a:srgbClr val="000000"/>
                    </a:solidFill>
                    <a:latin typeface="Microsoft YaHei" panose="020B0503020204020204" pitchFamily="34" charset="-122"/>
                    <a:ea typeface="Microsoft YaHei" panose="020B0503020204020204" pitchFamily="34" charset="-122"/>
                  </a:rPr>
                  <a:t>&gt;</a:t>
                </a:r>
              </a:p>
              <a:p>
                <a:pPr marL="342900" lvl="0" indent="-342900" algn="ctr" latinLnBrk="0">
                  <a:lnSpc>
                    <a:spcPct val="150000"/>
                  </a:lnSpc>
                  <a:buFont typeface="Microsoft YaHei" panose="020B0503020204020204" pitchFamily="34" charset="-122"/>
                  <a:buChar char="-"/>
                </a:pPr>
                <a:r>
                  <a:rPr lang="ko-KR" altLang="ko-KR" sz="2000" b="1" dirty="0" err="1" smtClean="0">
                    <a:solidFill>
                      <a:srgbClr val="000000"/>
                    </a:solidFill>
                    <a:latin typeface="Microsoft YaHei" panose="020B0503020204020204" pitchFamily="34" charset="-122"/>
                    <a:ea typeface="Microsoft YaHei" panose="020B0503020204020204" pitchFamily="34" charset="-122"/>
                  </a:rPr>
                  <a:t>每年约查处</a:t>
                </a:r>
                <a:r>
                  <a:rPr lang="en-US" altLang="ko-KR" sz="2000" b="1" dirty="0">
                    <a:solidFill>
                      <a:srgbClr val="000000"/>
                    </a:solidFill>
                    <a:latin typeface="Microsoft YaHei" panose="020B0503020204020204" pitchFamily="34" charset="-122"/>
                    <a:ea typeface="Microsoft YaHei" panose="020B0503020204020204" pitchFamily="34" charset="-122"/>
                  </a:rPr>
                  <a:t>2000</a:t>
                </a:r>
                <a:r>
                  <a:rPr lang="ko-KR" altLang="ko-KR" sz="2000" b="1" dirty="0">
                    <a:solidFill>
                      <a:srgbClr val="000000"/>
                    </a:solidFill>
                    <a:latin typeface="Microsoft YaHei" panose="020B0503020204020204" pitchFamily="34" charset="-122"/>
                    <a:ea typeface="Microsoft YaHei" panose="020B0503020204020204" pitchFamily="34" charset="-122"/>
                  </a:rPr>
                  <a:t>宗非法携带事件，平均罚款金额</a:t>
                </a:r>
                <a:r>
                  <a:rPr lang="zh-CN" altLang="en-US" sz="2000" b="1" dirty="0">
                    <a:solidFill>
                      <a:srgbClr val="000000"/>
                    </a:solidFill>
                    <a:latin typeface="Microsoft YaHei" panose="020B0503020204020204" pitchFamily="34" charset="-122"/>
                    <a:ea typeface="Microsoft YaHei" panose="020B0503020204020204" pitchFamily="34" charset="-122"/>
                  </a:rPr>
                  <a:t>高达</a:t>
                </a:r>
                <a:r>
                  <a:rPr lang="en-US" altLang="ko-KR" sz="2000" b="1" dirty="0">
                    <a:solidFill>
                      <a:srgbClr val="000000"/>
                    </a:solidFill>
                    <a:latin typeface="Microsoft YaHei" panose="020B0503020204020204" pitchFamily="34" charset="-122"/>
                    <a:ea typeface="Microsoft YaHei" panose="020B0503020204020204" pitchFamily="34" charset="-122"/>
                  </a:rPr>
                  <a:t>100</a:t>
                </a:r>
                <a:r>
                  <a:rPr lang="ko-KR" altLang="ko-KR" sz="2000" b="1" dirty="0">
                    <a:solidFill>
                      <a:srgbClr val="000000"/>
                    </a:solidFill>
                    <a:latin typeface="Microsoft YaHei" panose="020B0503020204020204" pitchFamily="34" charset="-122"/>
                    <a:ea typeface="Microsoft YaHei" panose="020B0503020204020204" pitchFamily="34" charset="-122"/>
                  </a:rPr>
                  <a:t>万韩元</a:t>
                </a:r>
              </a:p>
            </p:txBody>
          </p:sp>
        </p:grpSp>
        <p:sp>
          <p:nvSpPr>
            <p:cNvPr id="26" name="타원 25"/>
            <p:cNvSpPr/>
            <p:nvPr/>
          </p:nvSpPr>
          <p:spPr>
            <a:xfrm>
              <a:off x="429068" y="2009808"/>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grpSp>
        <p:nvGrpSpPr>
          <p:cNvPr id="9" name="그룹 8"/>
          <p:cNvGrpSpPr/>
          <p:nvPr/>
        </p:nvGrpSpPr>
        <p:grpSpPr>
          <a:xfrm>
            <a:off x="438969" y="2937644"/>
            <a:ext cx="8309495" cy="3600400"/>
            <a:chOff x="438969" y="2971552"/>
            <a:chExt cx="8309495" cy="3600400"/>
          </a:xfrm>
        </p:grpSpPr>
        <p:grpSp>
          <p:nvGrpSpPr>
            <p:cNvPr id="4" name="그룹 3"/>
            <p:cNvGrpSpPr/>
            <p:nvPr/>
          </p:nvGrpSpPr>
          <p:grpSpPr>
            <a:xfrm>
              <a:off x="1047800" y="4072880"/>
              <a:ext cx="7056784" cy="2376264"/>
              <a:chOff x="773039" y="3278056"/>
              <a:chExt cx="7387319" cy="2543815"/>
            </a:xfrm>
          </p:grpSpPr>
          <p:pic>
            <p:nvPicPr>
              <p:cNvPr id="49154" name="Picture 2" descr="X:\2018년 농가지원부 문서\350-1 방역대책위원회\ASF 교육자료 제작\탐지견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3039" y="3278056"/>
                <a:ext cx="3391753" cy="2543815"/>
              </a:xfrm>
              <a:prstGeom prst="rect">
                <a:avLst/>
              </a:prstGeom>
              <a:noFill/>
              <a:extLst>
                <a:ext uri="{909E8E84-426E-40DD-AFC4-6F175D3DCCD1}">
                  <a14:hiddenFill xmlns:a14="http://schemas.microsoft.com/office/drawing/2010/main">
                    <a:solidFill>
                      <a:srgbClr val="FFFFFF"/>
                    </a:solidFill>
                  </a14:hiddenFill>
                </a:ext>
              </a:extLst>
            </p:spPr>
          </p:pic>
          <p:pic>
            <p:nvPicPr>
              <p:cNvPr id="49155" name="Picture 3" descr="X:\2018년 농가지원부 문서\350-1 방역대책위원회\ASF 교육자료 제작\탐지견 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4635" y="3278056"/>
                <a:ext cx="3815723" cy="2543815"/>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직사각형 22"/>
            <p:cNvSpPr/>
            <p:nvPr/>
          </p:nvSpPr>
          <p:spPr>
            <a:xfrm>
              <a:off x="438969" y="2971552"/>
              <a:ext cx="8309495" cy="3600400"/>
            </a:xfrm>
            <a:prstGeom prst="rect">
              <a:avLst/>
            </a:prstGeom>
            <a:noFill/>
            <a:ln>
              <a:solidFill>
                <a:srgbClr val="002060"/>
              </a:solid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grpSp>
    </p:spTree>
    <p:extLst>
      <p:ext uri="{BB962C8B-B14F-4D97-AF65-F5344CB8AC3E}">
        <p14:creationId xmlns:p14="http://schemas.microsoft.com/office/powerpoint/2010/main" val="3805022250"/>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23</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5) </a:t>
            </a:r>
            <a:r>
              <a:rPr lang="zh-CN" altLang="en-US" sz="2700" b="1" dirty="0">
                <a:solidFill>
                  <a:schemeClr val="bg1"/>
                </a:solidFill>
                <a:latin typeface="Microsoft YaHei" panose="020B0503020204020204" pitchFamily="34" charset="-122"/>
                <a:ea typeface="Microsoft YaHei" panose="020B0503020204020204" pitchFamily="34" charset="-122"/>
              </a:rPr>
              <a:t>外国劳工防疫管理</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7" name="Rectangle 1"/>
          <p:cNvSpPr>
            <a:spLocks noChangeArrowheads="1"/>
          </p:cNvSpPr>
          <p:nvPr/>
        </p:nvSpPr>
        <p:spPr bwMode="auto">
          <a:xfrm>
            <a:off x="1655763" y="1972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358775"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19" name="TextBox 18">
            <a:extLst>
              <a:ext uri="{FF2B5EF4-FFF2-40B4-BE49-F238E27FC236}">
                <a16:creationId xmlns:a16="http://schemas.microsoft.com/office/drawing/2014/main" xmlns="" id="{2C66138E-74D7-41B5-A2E9-AC04A9508CAA}"/>
              </a:ext>
            </a:extLst>
          </p:cNvPr>
          <p:cNvSpPr txBox="1"/>
          <p:nvPr/>
        </p:nvSpPr>
        <p:spPr>
          <a:xfrm>
            <a:off x="395439" y="1158652"/>
            <a:ext cx="10404324" cy="5056321"/>
          </a:xfrm>
          <a:prstGeom prst="rect">
            <a:avLst/>
          </a:prstGeom>
          <a:noFill/>
        </p:spPr>
        <p:txBody>
          <a:bodyPr wrap="square" rtlCol="0">
            <a:spAutoFit/>
          </a:bodyPr>
          <a:lstStyle/>
          <a:p>
            <a:pPr latinLnBrk="0">
              <a:lnSpc>
                <a:spcPct val="200000"/>
              </a:lnSpc>
            </a:pPr>
            <a:r>
              <a:rPr lang="en-US" altLang="ko-KR" sz="2000" b="1" dirty="0">
                <a:solidFill>
                  <a:srgbClr val="0070C0"/>
                </a:solidFill>
                <a:latin typeface="Microsoft YaHei" panose="020B0503020204020204" pitchFamily="34" charset="-122"/>
                <a:ea typeface="Microsoft YaHei" panose="020B0503020204020204" pitchFamily="34" charset="-122"/>
              </a:rPr>
              <a:t>  </a:t>
            </a:r>
            <a:r>
              <a:rPr lang="zh-CN" altLang="en-US" sz="2000" b="1" dirty="0">
                <a:solidFill>
                  <a:srgbClr val="0070C0"/>
                </a:solidFill>
                <a:latin typeface="Microsoft YaHei" panose="020B0503020204020204" pitchFamily="34" charset="-122"/>
                <a:ea typeface="Microsoft YaHei" panose="020B0503020204020204" pitchFamily="34" charset="-122"/>
              </a:rPr>
              <a:t> </a:t>
            </a:r>
            <a:r>
              <a:rPr lang="ko-KR" altLang="ko-KR" sz="2000" b="1" dirty="0" err="1">
                <a:solidFill>
                  <a:srgbClr val="0070C0"/>
                </a:solidFill>
                <a:latin typeface="Microsoft YaHei" panose="020B0503020204020204" pitchFamily="34" charset="-122"/>
                <a:ea typeface="Microsoft YaHei" panose="020B0503020204020204" pitchFamily="34" charset="-122"/>
              </a:rPr>
              <a:t>返乡外国劳工的防疫管理流程</a:t>
            </a:r>
            <a:endParaRPr lang="ko-KR" altLang="ko-KR" sz="2000" b="1" dirty="0">
              <a:solidFill>
                <a:srgbClr val="0070C0"/>
              </a:solidFill>
              <a:latin typeface="Microsoft YaHei" panose="020B0503020204020204" pitchFamily="34" charset="-122"/>
            </a:endParaRPr>
          </a:p>
          <a:p>
            <a:pPr marL="533400" indent="-285750" latinLnBrk="0">
              <a:lnSpc>
                <a:spcPct val="200000"/>
              </a:lnSpc>
              <a:buFont typeface="Microsoft YaHei" panose="020B0503020204020204" pitchFamily="34" charset="-122"/>
              <a:buChar char="-"/>
            </a:pPr>
            <a:r>
              <a:rPr lang="en-US" altLang="ko-KR"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家乡</a:t>
            </a:r>
            <a:r>
              <a:rPr lang="ko-KR" altLang="ko-KR" b="1" dirty="0">
                <a:latin typeface="Microsoft YaHei" panose="020B0503020204020204" pitchFamily="34" charset="-122"/>
                <a:ea typeface="Microsoft YaHei" panose="020B0503020204020204" pitchFamily="34" charset="-122"/>
              </a:rPr>
              <a:t>滞留期间</a:t>
            </a:r>
            <a:r>
              <a:rPr lang="en-US" altLang="ko-KR" b="1" dirty="0">
                <a:latin typeface="Microsoft YaHei" panose="020B0503020204020204" pitchFamily="34" charset="-122"/>
                <a:ea typeface="Microsoft YaHei" panose="020B0503020204020204" pitchFamily="34" charset="-122"/>
              </a:rPr>
              <a:t>) </a:t>
            </a:r>
            <a:r>
              <a:rPr lang="ko-KR" altLang="ko-KR" b="1" dirty="0" err="1">
                <a:latin typeface="Microsoft YaHei" panose="020B0503020204020204" pitchFamily="34" charset="-122"/>
                <a:ea typeface="Microsoft YaHei" panose="020B0503020204020204" pitchFamily="34" charset="-122"/>
              </a:rPr>
              <a:t>严禁到访当地畜产农场和家畜市场</a:t>
            </a:r>
            <a:endParaRPr lang="ko-KR" altLang="ko-KR" b="1" dirty="0">
              <a:latin typeface="Microsoft YaHei" panose="020B0503020204020204" pitchFamily="34" charset="-122"/>
              <a:ea typeface="Microsoft YaHei" panose="020B0503020204020204" pitchFamily="34" charset="-122"/>
            </a:endParaRPr>
          </a:p>
          <a:p>
            <a:pPr marL="533400" indent="-285750" latinLnBrk="0">
              <a:lnSpc>
                <a:spcPct val="200000"/>
              </a:lnSpc>
              <a:buFont typeface="Microsoft YaHei" panose="020B0503020204020204" pitchFamily="34" charset="-122"/>
              <a:buChar char="-"/>
            </a:pPr>
            <a:r>
              <a:rPr lang="en-US"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离开家乡前</a:t>
            </a:r>
            <a:r>
              <a:rPr lang="en-US" altLang="ko-KR" b="1" dirty="0">
                <a:latin typeface="Microsoft YaHei" panose="020B0503020204020204" pitchFamily="34" charset="-122"/>
                <a:ea typeface="Microsoft YaHei" panose="020B0503020204020204" pitchFamily="34" charset="-122"/>
              </a:rPr>
              <a:t>) </a:t>
            </a:r>
            <a:r>
              <a:rPr lang="ko-KR" altLang="ko-KR" b="1" dirty="0" err="1">
                <a:latin typeface="Microsoft YaHei" panose="020B0503020204020204" pitchFamily="34" charset="-122"/>
                <a:ea typeface="Microsoft YaHei" panose="020B0503020204020204" pitchFamily="34" charset="-122"/>
              </a:rPr>
              <a:t>搭乘飞机前</a:t>
            </a:r>
            <a:r>
              <a:rPr lang="ko-KR"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应检查是否持有畜产品</a:t>
            </a:r>
            <a:r>
              <a:rPr lang="ko-KR"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若持有畜产品应立即废弃</a:t>
            </a:r>
            <a:endParaRPr lang="ko-KR" altLang="ko-KR" b="1" dirty="0">
              <a:latin typeface="Microsoft YaHei" panose="020B0503020204020204" pitchFamily="34" charset="-122"/>
              <a:ea typeface="Microsoft YaHei" panose="020B0503020204020204" pitchFamily="34" charset="-122"/>
            </a:endParaRPr>
          </a:p>
          <a:p>
            <a:pPr marL="533400" indent="-285750" latinLnBrk="0">
              <a:lnSpc>
                <a:spcPct val="200000"/>
              </a:lnSpc>
              <a:buFont typeface="Microsoft YaHei" panose="020B0503020204020204" pitchFamily="34" charset="-122"/>
              <a:buChar char="-"/>
            </a:pPr>
            <a:r>
              <a:rPr lang="en-US"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入境韩国后</a:t>
            </a:r>
            <a:r>
              <a:rPr lang="en-US" altLang="ko-KR" b="1" dirty="0">
                <a:latin typeface="Microsoft YaHei" panose="020B0503020204020204" pitchFamily="34" charset="-122"/>
                <a:ea typeface="Microsoft YaHei" panose="020B0503020204020204" pitchFamily="34" charset="-122"/>
              </a:rPr>
              <a:t>) </a:t>
            </a:r>
            <a:r>
              <a:rPr lang="ko-KR" altLang="ko-KR" b="1" dirty="0" err="1">
                <a:latin typeface="Microsoft YaHei" panose="020B0503020204020204" pitchFamily="34" charset="-122"/>
                <a:ea typeface="Microsoft YaHei" panose="020B0503020204020204" pitchFamily="34" charset="-122"/>
              </a:rPr>
              <a:t>向机场</a:t>
            </a:r>
            <a:r>
              <a:rPr lang="ko-KR"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港口检疫部门申报后</a:t>
            </a:r>
            <a:r>
              <a:rPr lang="ko-KR" altLang="ko-KR" b="1" dirty="0">
                <a:latin typeface="Microsoft YaHei" panose="020B0503020204020204" pitchFamily="34" charset="-122"/>
                <a:ea typeface="Microsoft YaHei" panose="020B0503020204020204" pitchFamily="34" charset="-122"/>
              </a:rPr>
              <a:t>，进行消毒</a:t>
            </a:r>
          </a:p>
          <a:p>
            <a:pPr marL="533400" indent="-285750" latinLnBrk="0">
              <a:lnSpc>
                <a:spcPct val="200000"/>
              </a:lnSpc>
              <a:buFont typeface="Microsoft YaHei" panose="020B0503020204020204" pitchFamily="34" charset="-122"/>
              <a:buChar char="-"/>
            </a:pPr>
            <a:r>
              <a:rPr lang="en-US"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回到韩国</a:t>
            </a:r>
            <a:r>
              <a:rPr lang="en-US" altLang="ko-KR" b="1" dirty="0">
                <a:latin typeface="Microsoft YaHei" panose="020B0503020204020204" pitchFamily="34" charset="-122"/>
                <a:ea typeface="Microsoft YaHei" panose="020B0503020204020204" pitchFamily="34" charset="-122"/>
              </a:rPr>
              <a:t>) </a:t>
            </a:r>
            <a:r>
              <a:rPr lang="ko-KR" altLang="ko-KR" b="1" dirty="0" err="1">
                <a:latin typeface="Microsoft YaHei" panose="020B0503020204020204" pitchFamily="34" charset="-122"/>
                <a:ea typeface="Microsoft YaHei" panose="020B0503020204020204" pitchFamily="34" charset="-122"/>
              </a:rPr>
              <a:t>暂不</a:t>
            </a:r>
            <a:r>
              <a:rPr lang="zh-CN" altLang="en-US" b="1" dirty="0">
                <a:latin typeface="Microsoft YaHei" panose="020B0503020204020204" pitchFamily="34" charset="-122"/>
                <a:ea typeface="Microsoft YaHei" panose="020B0503020204020204" pitchFamily="34" charset="-122"/>
              </a:rPr>
              <a:t>返回</a:t>
            </a:r>
            <a:r>
              <a:rPr lang="ko-KR" altLang="ko-KR" b="1" dirty="0">
                <a:latin typeface="Microsoft YaHei" panose="020B0503020204020204" pitchFamily="34" charset="-122"/>
                <a:ea typeface="Microsoft YaHei" panose="020B0503020204020204" pitchFamily="34" charset="-122"/>
              </a:rPr>
              <a:t>农场宿舍，入住另行准备的其它住处（建议）</a:t>
            </a:r>
            <a:endParaRPr lang="en-US" altLang="ko-KR" b="1" dirty="0">
              <a:latin typeface="Microsoft YaHei" panose="020B0503020204020204" pitchFamily="34" charset="-122"/>
              <a:ea typeface="Microsoft YaHei" panose="020B0503020204020204" pitchFamily="34" charset="-122"/>
            </a:endParaRPr>
          </a:p>
          <a:p>
            <a:pPr marL="1698625" latinLnBrk="0">
              <a:lnSpc>
                <a:spcPct val="200000"/>
              </a:lnSpc>
            </a:pPr>
            <a:r>
              <a:rPr lang="zh-CN" altLang="en-US" b="1" dirty="0">
                <a:latin typeface="Microsoft YaHei" panose="020B0503020204020204" pitchFamily="34" charset="-122"/>
                <a:ea typeface="Microsoft YaHei" panose="020B0503020204020204" pitchFamily="34" charset="-122"/>
              </a:rPr>
              <a:t>回来</a:t>
            </a:r>
            <a:r>
              <a:rPr lang="ko-KR" altLang="ko-KR" b="1" dirty="0">
                <a:latin typeface="Microsoft YaHei" panose="020B0503020204020204" pitchFamily="34" charset="-122"/>
                <a:ea typeface="Microsoft YaHei" panose="020B0503020204020204" pitchFamily="34" charset="-122"/>
              </a:rPr>
              <a:t>后立即清洗出行期间穿过的衣服和鞋子</a:t>
            </a:r>
            <a:endParaRPr lang="en-US" altLang="ko-KR" b="1" dirty="0">
              <a:latin typeface="Microsoft YaHei" panose="020B0503020204020204" pitchFamily="34" charset="-122"/>
              <a:ea typeface="Microsoft YaHei" panose="020B0503020204020204" pitchFamily="34" charset="-122"/>
            </a:endParaRPr>
          </a:p>
          <a:p>
            <a:pPr marL="1698625" latinLnBrk="0">
              <a:lnSpc>
                <a:spcPct val="200000"/>
              </a:lnSpc>
            </a:pPr>
            <a:r>
              <a:rPr lang="ko-KR" altLang="ko-KR" b="1" dirty="0">
                <a:latin typeface="Microsoft YaHei" panose="020B0503020204020204" pitchFamily="34" charset="-122"/>
                <a:ea typeface="Microsoft YaHei" panose="020B0503020204020204" pitchFamily="34" charset="-122"/>
              </a:rPr>
              <a:t>勤洗澡，格外注意个人卫生</a:t>
            </a:r>
            <a:endParaRPr lang="en-US" altLang="ko-KR" b="1" dirty="0">
              <a:latin typeface="Microsoft YaHei" panose="020B0503020204020204" pitchFamily="34" charset="-122"/>
              <a:ea typeface="Microsoft YaHei" panose="020B0503020204020204" pitchFamily="34" charset="-122"/>
            </a:endParaRPr>
          </a:p>
          <a:p>
            <a:pPr marL="1698625" latinLnBrk="0">
              <a:lnSpc>
                <a:spcPct val="200000"/>
              </a:lnSpc>
            </a:pPr>
            <a:r>
              <a:rPr lang="en-US" altLang="ko-KR" b="1" dirty="0">
                <a:latin typeface="Microsoft YaHei" panose="020B0503020204020204" pitchFamily="34" charset="-122"/>
                <a:ea typeface="Microsoft YaHei" panose="020B0503020204020204" pitchFamily="34" charset="-122"/>
              </a:rPr>
              <a:t>5</a:t>
            </a:r>
            <a:r>
              <a:rPr lang="ko-KR" altLang="ko-KR" b="1" dirty="0">
                <a:latin typeface="Microsoft YaHei" panose="020B0503020204020204" pitchFamily="34" charset="-122"/>
                <a:ea typeface="Microsoft YaHei" panose="020B0503020204020204" pitchFamily="34" charset="-122"/>
              </a:rPr>
              <a:t>天内禁止访问农场</a:t>
            </a:r>
            <a:endParaRPr lang="en-US" altLang="ko-KR" b="1" dirty="0">
              <a:latin typeface="Microsoft YaHei" panose="020B0503020204020204" pitchFamily="34" charset="-122"/>
              <a:ea typeface="Microsoft YaHei" panose="020B0503020204020204" pitchFamily="34" charset="-122"/>
            </a:endParaRPr>
          </a:p>
          <a:p>
            <a:pPr marL="1698625" latinLnBrk="0">
              <a:lnSpc>
                <a:spcPct val="200000"/>
              </a:lnSpc>
            </a:pPr>
            <a:r>
              <a:rPr lang="ko-KR" altLang="ko-KR" b="1" dirty="0">
                <a:latin typeface="Microsoft YaHei" panose="020B0503020204020204" pitchFamily="34" charset="-122"/>
                <a:ea typeface="Microsoft YaHei" panose="020B0503020204020204" pitchFamily="34" charset="-122"/>
              </a:rPr>
              <a:t>劳工重返农场时，管理人员应再次检查其卫生</a:t>
            </a:r>
            <a:r>
              <a:rPr lang="zh-CN" altLang="en-US" b="1" dirty="0">
                <a:latin typeface="Microsoft YaHei" panose="020B0503020204020204" pitchFamily="34" charset="-122"/>
                <a:ea typeface="Microsoft YaHei" panose="020B0503020204020204" pitchFamily="34" charset="-122"/>
              </a:rPr>
              <a:t>状况</a:t>
            </a:r>
            <a:r>
              <a:rPr lang="ko-KR" altLang="ko-KR" b="1" dirty="0">
                <a:latin typeface="Microsoft YaHei" panose="020B0503020204020204" pitchFamily="34" charset="-122"/>
                <a:ea typeface="Microsoft YaHei" panose="020B0503020204020204" pitchFamily="34" charset="-122"/>
              </a:rPr>
              <a:t>和畜产品携带</a:t>
            </a:r>
            <a:r>
              <a:rPr lang="zh-CN" altLang="en-US" b="1" dirty="0">
                <a:latin typeface="Microsoft YaHei" panose="020B0503020204020204" pitchFamily="34" charset="-122"/>
                <a:ea typeface="Microsoft YaHei" panose="020B0503020204020204" pitchFamily="34" charset="-122"/>
              </a:rPr>
              <a:t>情况</a:t>
            </a:r>
            <a:endParaRPr lang="ko-KR" altLang="ko-KR" b="1" dirty="0">
              <a:latin typeface="Microsoft YaHei" panose="020B0503020204020204" pitchFamily="34" charset="-122"/>
              <a:ea typeface="Microsoft YaHei" panose="020B0503020204020204" pitchFamily="34" charset="-122"/>
            </a:endParaRPr>
          </a:p>
        </p:txBody>
      </p:sp>
      <p:sp>
        <p:nvSpPr>
          <p:cNvPr id="21" name="타원 20"/>
          <p:cNvSpPr/>
          <p:nvPr/>
        </p:nvSpPr>
        <p:spPr>
          <a:xfrm>
            <a:off x="373667" y="1461398"/>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Tree>
    <p:extLst>
      <p:ext uri="{BB962C8B-B14F-4D97-AF65-F5344CB8AC3E}">
        <p14:creationId xmlns:p14="http://schemas.microsoft.com/office/powerpoint/2010/main" val="3398187888"/>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24</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7" name="Rectangle 1"/>
          <p:cNvSpPr>
            <a:spLocks noChangeArrowheads="1"/>
          </p:cNvSpPr>
          <p:nvPr/>
        </p:nvSpPr>
        <p:spPr bwMode="auto">
          <a:xfrm>
            <a:off x="1655763" y="1972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358775"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19" name="TextBox 18">
            <a:extLst>
              <a:ext uri="{FF2B5EF4-FFF2-40B4-BE49-F238E27FC236}">
                <a16:creationId xmlns:a16="http://schemas.microsoft.com/office/drawing/2014/main" xmlns="" id="{2C66138E-74D7-41B5-A2E9-AC04A9508CAA}"/>
              </a:ext>
            </a:extLst>
          </p:cNvPr>
          <p:cNvSpPr txBox="1"/>
          <p:nvPr/>
        </p:nvSpPr>
        <p:spPr>
          <a:xfrm>
            <a:off x="395439" y="1158652"/>
            <a:ext cx="10404324" cy="3948325"/>
          </a:xfrm>
          <a:prstGeom prst="rect">
            <a:avLst/>
          </a:prstGeom>
          <a:noFill/>
        </p:spPr>
        <p:txBody>
          <a:bodyPr wrap="square" rtlCol="0">
            <a:spAutoFit/>
          </a:bodyPr>
          <a:lstStyle/>
          <a:p>
            <a:pPr latinLnBrk="0">
              <a:lnSpc>
                <a:spcPct val="200000"/>
              </a:lnSpc>
            </a:pPr>
            <a:r>
              <a:rPr lang="en-US" altLang="ko-KR" sz="2000" b="1" dirty="0">
                <a:solidFill>
                  <a:srgbClr val="0070C0"/>
                </a:solidFill>
                <a:latin typeface="Microsoft YaHei" panose="020B0503020204020204" pitchFamily="34" charset="-122"/>
                <a:ea typeface="Microsoft YaHei" panose="020B0503020204020204" pitchFamily="34" charset="-122"/>
              </a:rPr>
              <a:t>   </a:t>
            </a:r>
            <a:r>
              <a:rPr lang="ko-KR" altLang="ko-KR" sz="2000" b="1" dirty="0" err="1">
                <a:solidFill>
                  <a:srgbClr val="0070C0"/>
                </a:solidFill>
                <a:latin typeface="Microsoft YaHei" panose="020B0503020204020204" pitchFamily="34" charset="-122"/>
                <a:ea typeface="Microsoft YaHei" panose="020B0503020204020204" pitchFamily="34" charset="-122"/>
              </a:rPr>
              <a:t>外国劳工在农场内的防疫须知</a:t>
            </a:r>
          </a:p>
          <a:p>
            <a:pPr marL="533400" indent="-285750" latinLnBrk="0">
              <a:lnSpc>
                <a:spcPct val="20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禁止把</a:t>
            </a:r>
            <a:r>
              <a:rPr lang="zh-CN" altLang="en-US" b="1" dirty="0">
                <a:latin typeface="Microsoft YaHei" panose="020B0503020204020204" pitchFamily="34" charset="-122"/>
                <a:ea typeface="Microsoft YaHei" panose="020B0503020204020204" pitchFamily="34" charset="-122"/>
              </a:rPr>
              <a:t>家乡的</a:t>
            </a:r>
            <a:r>
              <a:rPr lang="ko-KR" altLang="ko-KR" b="1" dirty="0" err="1">
                <a:latin typeface="Microsoft YaHei" panose="020B0503020204020204" pitchFamily="34" charset="-122"/>
                <a:ea typeface="Microsoft YaHei" panose="020B0503020204020204" pitchFamily="34" charset="-122"/>
              </a:rPr>
              <a:t>畜产品</a:t>
            </a:r>
            <a:r>
              <a:rPr lang="ko-KR" altLang="ko-KR" b="1" dirty="0">
                <a:latin typeface="Microsoft YaHei" panose="020B0503020204020204" pitchFamily="34" charset="-122"/>
                <a:ea typeface="Microsoft YaHei" panose="020B0503020204020204" pitchFamily="34" charset="-122"/>
              </a:rPr>
              <a:t>（肉类、</a:t>
            </a:r>
            <a:r>
              <a:rPr lang="ko-KR" altLang="ko-KR" b="1" dirty="0" err="1">
                <a:latin typeface="Microsoft YaHei" panose="020B0503020204020204" pitchFamily="34" charset="-122"/>
                <a:ea typeface="Microsoft YaHei" panose="020B0503020204020204" pitchFamily="34" charset="-122"/>
              </a:rPr>
              <a:t>肉加工品等</a:t>
            </a:r>
            <a:r>
              <a:rPr lang="ko-KR" altLang="ko-KR" b="1" dirty="0">
                <a:latin typeface="Microsoft YaHei" panose="020B0503020204020204" pitchFamily="34" charset="-122"/>
                <a:ea typeface="Microsoft YaHei" panose="020B0503020204020204" pitchFamily="34" charset="-122"/>
              </a:rPr>
              <a:t>）</a:t>
            </a:r>
            <a:r>
              <a:rPr lang="ko-KR" altLang="ko-KR" b="1" dirty="0" err="1">
                <a:latin typeface="Microsoft YaHei" panose="020B0503020204020204" pitchFamily="34" charset="-122"/>
                <a:ea typeface="Microsoft YaHei" panose="020B0503020204020204" pitchFamily="34" charset="-122"/>
              </a:rPr>
              <a:t>邮寄到韩国</a:t>
            </a:r>
            <a:r>
              <a:rPr lang="zh-CN" altLang="en-US" b="1" dirty="0">
                <a:latin typeface="Microsoft YaHei" panose="020B0503020204020204" pitchFamily="34" charset="-122"/>
                <a:ea typeface="Microsoft YaHei" panose="020B0503020204020204" pitchFamily="34" charset="-122"/>
              </a:rPr>
              <a:t>。</a:t>
            </a:r>
            <a:endParaRPr lang="ko-KR" altLang="ko-KR" b="1" dirty="0">
              <a:latin typeface="Microsoft YaHei" panose="020B0503020204020204" pitchFamily="34" charset="-122"/>
              <a:ea typeface="Microsoft YaHei" panose="020B0503020204020204" pitchFamily="34" charset="-122"/>
            </a:endParaRPr>
          </a:p>
          <a:p>
            <a:pPr marL="533400" indent="-285750" latinLnBrk="0">
              <a:lnSpc>
                <a:spcPct val="20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周末、休息日外出时，禁止在外购买肉类</a:t>
            </a:r>
            <a:r>
              <a:rPr lang="zh-CN" altLang="en-US" b="1" dirty="0">
                <a:latin typeface="Microsoft YaHei" panose="020B0503020204020204" pitchFamily="34" charset="-122"/>
                <a:ea typeface="Microsoft YaHei" panose="020B0503020204020204" pitchFamily="34" charset="-122"/>
              </a:rPr>
              <a:t>后</a:t>
            </a:r>
            <a:r>
              <a:rPr lang="ko-KR" altLang="ko-KR" b="1" dirty="0">
                <a:latin typeface="Microsoft YaHei" panose="020B0503020204020204" pitchFamily="34" charset="-122"/>
                <a:ea typeface="Microsoft YaHei" panose="020B0503020204020204" pitchFamily="34" charset="-122"/>
              </a:rPr>
              <a:t>带入农场</a:t>
            </a:r>
            <a:r>
              <a:rPr lang="zh-CN" altLang="en-US" b="1" dirty="0">
                <a:latin typeface="Microsoft YaHei" panose="020B0503020204020204" pitchFamily="34" charset="-122"/>
                <a:ea typeface="Microsoft YaHei" panose="020B0503020204020204" pitchFamily="34" charset="-122"/>
              </a:rPr>
              <a:t>。</a:t>
            </a:r>
            <a:endParaRPr lang="ko-KR" altLang="ko-KR" b="1" dirty="0">
              <a:latin typeface="Microsoft YaHei" panose="020B0503020204020204" pitchFamily="34" charset="-122"/>
              <a:ea typeface="Microsoft YaHei" panose="020B0503020204020204" pitchFamily="34" charset="-122"/>
            </a:endParaRPr>
          </a:p>
          <a:p>
            <a:pPr marL="533400" indent="-285750" latinLnBrk="0">
              <a:lnSpc>
                <a:spcPct val="20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周末、休息日与其它农场的人见面后，</a:t>
            </a:r>
            <a:r>
              <a:rPr lang="en-US" altLang="ko-KR" b="1" dirty="0">
                <a:latin typeface="Microsoft YaHei" panose="020B0503020204020204" pitchFamily="34" charset="-122"/>
                <a:ea typeface="Microsoft YaHei" panose="020B0503020204020204" pitchFamily="34" charset="-122"/>
              </a:rPr>
              <a:t/>
            </a:r>
            <a:br>
              <a:rPr lang="en-US" altLang="ko-KR" b="1" dirty="0">
                <a:latin typeface="Microsoft YaHei" panose="020B0503020204020204" pitchFamily="34" charset="-122"/>
                <a:ea typeface="Microsoft YaHei" panose="020B0503020204020204" pitchFamily="34" charset="-122"/>
              </a:rPr>
            </a:br>
            <a:r>
              <a:rPr lang="ko-KR" altLang="ko-KR" b="1" dirty="0">
                <a:latin typeface="Microsoft YaHei" panose="020B0503020204020204" pitchFamily="34" charset="-122"/>
                <a:ea typeface="Microsoft YaHei" panose="020B0503020204020204" pitchFamily="34" charset="-122"/>
              </a:rPr>
              <a:t>必须在返回农场前把手洗干净</a:t>
            </a:r>
            <a:r>
              <a:rPr lang="zh-CN" altLang="en-US" b="1" dirty="0">
                <a:latin typeface="Microsoft YaHei" panose="020B0503020204020204" pitchFamily="34" charset="-122"/>
                <a:ea typeface="Microsoft YaHei" panose="020B0503020204020204" pitchFamily="34" charset="-122"/>
              </a:rPr>
              <a:t>。</a:t>
            </a:r>
            <a:endParaRPr lang="ko-KR" altLang="ko-KR" b="1" dirty="0">
              <a:latin typeface="Microsoft YaHei" panose="020B0503020204020204" pitchFamily="34" charset="-122"/>
              <a:ea typeface="Microsoft YaHei" panose="020B0503020204020204" pitchFamily="34" charset="-122"/>
            </a:endParaRPr>
          </a:p>
          <a:p>
            <a:pPr marL="533400" indent="-285750" latinLnBrk="0">
              <a:lnSpc>
                <a:spcPct val="20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禁止邀请其它农场的劳工来访本人的农场</a:t>
            </a:r>
            <a:r>
              <a:rPr lang="zh-CN" altLang="en-US" b="1" dirty="0">
                <a:latin typeface="Microsoft YaHei" panose="020B0503020204020204" pitchFamily="34" charset="-122"/>
                <a:ea typeface="Microsoft YaHei" panose="020B0503020204020204" pitchFamily="34" charset="-122"/>
              </a:rPr>
              <a:t>。</a:t>
            </a:r>
            <a:endParaRPr lang="ko-KR" altLang="ko-KR" b="1" dirty="0">
              <a:latin typeface="Microsoft YaHei" panose="020B0503020204020204" pitchFamily="34" charset="-122"/>
              <a:ea typeface="Microsoft YaHei" panose="020B0503020204020204" pitchFamily="34" charset="-122"/>
            </a:endParaRPr>
          </a:p>
          <a:p>
            <a:pPr marL="533400" indent="-285750" latinLnBrk="0">
              <a:lnSpc>
                <a:spcPct val="20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禁止访问其它农场</a:t>
            </a:r>
            <a:r>
              <a:rPr lang="zh-CN" altLang="en-US" b="1" dirty="0">
                <a:latin typeface="Microsoft YaHei" panose="020B0503020204020204" pitchFamily="34" charset="-122"/>
                <a:ea typeface="Microsoft YaHei" panose="020B0503020204020204" pitchFamily="34" charset="-122"/>
              </a:rPr>
              <a:t>。</a:t>
            </a:r>
            <a:endParaRPr lang="ko-KR" altLang="ko-KR" b="1" dirty="0">
              <a:latin typeface="Microsoft YaHei" panose="020B0503020204020204" pitchFamily="34" charset="-122"/>
              <a:ea typeface="Microsoft YaHei" panose="020B0503020204020204" pitchFamily="34" charset="-122"/>
            </a:endParaRPr>
          </a:p>
        </p:txBody>
      </p:sp>
      <p:sp>
        <p:nvSpPr>
          <p:cNvPr id="21" name="타원 20"/>
          <p:cNvSpPr/>
          <p:nvPr/>
        </p:nvSpPr>
        <p:spPr>
          <a:xfrm>
            <a:off x="395439" y="1450512"/>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12" name="Text Box 2">
            <a:extLst>
              <a:ext uri="{FF2B5EF4-FFF2-40B4-BE49-F238E27FC236}">
                <a16:creationId xmlns:a16="http://schemas.microsoft.com/office/drawing/2014/main" xmlns="" id="{F4861DE8-DA67-4988-A95E-CB1A986F1FBD}"/>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5) </a:t>
            </a:r>
            <a:r>
              <a:rPr lang="zh-CN" altLang="en-US" sz="2700" b="1" dirty="0">
                <a:solidFill>
                  <a:schemeClr val="bg1"/>
                </a:solidFill>
                <a:latin typeface="Microsoft YaHei" panose="020B0503020204020204" pitchFamily="34" charset="-122"/>
                <a:ea typeface="Microsoft YaHei" panose="020B0503020204020204" pitchFamily="34" charset="-122"/>
              </a:rPr>
              <a:t>外国劳工防疫管理</a:t>
            </a:r>
            <a:endParaRPr lang="ko-KR" altLang="en-US" sz="2700" b="1" dirty="0">
              <a:solidFill>
                <a:schemeClr val="bg1"/>
              </a:solidFill>
              <a:latin typeface="Microsoft YaHei" panose="020B0503020204020204" pitchFamily="34" charset="-122"/>
              <a:ea typeface="HY견고딕" panose="02030600000101010101" pitchFamily="18" charset="-127"/>
            </a:endParaRPr>
          </a:p>
        </p:txBody>
      </p:sp>
    </p:spTree>
    <p:extLst>
      <p:ext uri="{BB962C8B-B14F-4D97-AF65-F5344CB8AC3E}">
        <p14:creationId xmlns:p14="http://schemas.microsoft.com/office/powerpoint/2010/main" val="3020715572"/>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Microsoft YaHei" panose="020B0503020204020204" pitchFamily="34" charset="-122"/>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Microsoft YaHei" panose="020B0503020204020204" pitchFamily="34" charset="-122"/>
                <a:ea typeface="Microsoft YaHei" panose="020B0503020204020204" pitchFamily="34" charset="-122"/>
                <a:cs typeface="Arial" panose="020B0604020202020204" pitchFamily="34" charset="0"/>
              </a:rPr>
              <a:pPr eaLnBrk="1" hangingPunct="1"/>
              <a:t>25</a:t>
            </a:fld>
            <a:endParaRPr lang="en-US" altLang="ko-KR" sz="1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125" name="Text Box 2">
            <a:extLst>
              <a:ext uri="{FF2B5EF4-FFF2-40B4-BE49-F238E27FC236}">
                <a16:creationId xmlns:a16="http://schemas.microsoft.com/office/drawing/2014/main" xmlns="" id="{EE6E48D2-0322-4D0C-950C-ADC2929BDE93}"/>
              </a:ext>
            </a:extLst>
          </p:cNvPr>
          <p:cNvSpPr txBox="1">
            <a:spLocks noChangeArrowheads="1"/>
          </p:cNvSpPr>
          <p:nvPr/>
        </p:nvSpPr>
        <p:spPr bwMode="auto">
          <a:xfrm>
            <a:off x="1619672" y="432808"/>
            <a:ext cx="6624736" cy="41549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latinLnBrk="0" hangingPunct="1"/>
            <a:r>
              <a:rPr lang="en-US" altLang="ko-KR" sz="2700" b="1" dirty="0">
                <a:solidFill>
                  <a:schemeClr val="bg1"/>
                </a:solidFill>
                <a:latin typeface="Microsoft YaHei" panose="020B0503020204020204" pitchFamily="34" charset="-122"/>
                <a:ea typeface="Microsoft YaHei" panose="020B0503020204020204" pitchFamily="34" charset="-122"/>
              </a:rPr>
              <a:t>6) </a:t>
            </a:r>
            <a:r>
              <a:rPr lang="ko-KR" altLang="ko-KR" sz="2700" b="1" dirty="0" err="1">
                <a:solidFill>
                  <a:schemeClr val="bg1"/>
                </a:solidFill>
                <a:latin typeface="Microsoft YaHei" panose="020B0503020204020204" pitchFamily="34" charset="-122"/>
                <a:ea typeface="Microsoft YaHei" panose="020B0503020204020204" pitchFamily="34" charset="-122"/>
              </a:rPr>
              <a:t>远离野猪</a:t>
            </a:r>
            <a:endParaRPr lang="ko-KR" altLang="en-US" sz="2700" b="1" dirty="0">
              <a:solidFill>
                <a:schemeClr val="bg1"/>
              </a:solidFill>
              <a:latin typeface="Microsoft YaHei" panose="020B0503020204020204" pitchFamily="34" charset="-122"/>
              <a:ea typeface="Microsoft YaHei" panose="020B0503020204020204" pitchFamily="34" charset="-122"/>
            </a:endParaRPr>
          </a:p>
        </p:txBody>
      </p:sp>
      <p:sp>
        <p:nvSpPr>
          <p:cNvPr id="3" name="Rectangle 1"/>
          <p:cNvSpPr>
            <a:spLocks noChangeArrowheads="1"/>
          </p:cNvSpPr>
          <p:nvPr/>
        </p:nvSpPr>
        <p:spPr bwMode="auto">
          <a:xfrm>
            <a:off x="4029075" y="16409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7" name="Rectangle 1"/>
          <p:cNvSpPr>
            <a:spLocks noChangeArrowheads="1"/>
          </p:cNvSpPr>
          <p:nvPr/>
        </p:nvSpPr>
        <p:spPr bwMode="auto">
          <a:xfrm>
            <a:off x="1655763" y="1972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358775" algn="l"/>
              </a:tabLst>
            </a:pPr>
            <a:endParaRPr kumimoji="1" lang="ko-KR" altLang="ko-KR" sz="1800" b="0" i="0" u="none" strike="noStrike" cap="none" normalizeH="0" baseline="0">
              <a:ln>
                <a:noFill/>
              </a:ln>
              <a:solidFill>
                <a:schemeClr val="tx1"/>
              </a:solidFill>
              <a:effectLst/>
              <a:latin typeface="Microsoft YaHei" panose="020B0503020204020204" pitchFamily="34" charset="-122"/>
              <a:ea typeface="굴림" pitchFamily="50" charset="-127"/>
              <a:cs typeface="굴림" pitchFamily="50" charset="-127"/>
            </a:endParaRPr>
          </a:p>
        </p:txBody>
      </p:sp>
      <p:sp>
        <p:nvSpPr>
          <p:cNvPr id="10"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17" name="Rectangle 4"/>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latin typeface="Microsoft YaHei" panose="020B0503020204020204" pitchFamily="34" charset="-122"/>
            </a:endParaRPr>
          </a:p>
        </p:txBody>
      </p:sp>
      <p:sp>
        <p:nvSpPr>
          <p:cNvPr id="26" name="모서리가 둥근 직사각형 25"/>
          <p:cNvSpPr/>
          <p:nvPr/>
        </p:nvSpPr>
        <p:spPr>
          <a:xfrm>
            <a:off x="89756" y="1301606"/>
            <a:ext cx="8964488" cy="442674"/>
          </a:xfrm>
          <a:prstGeom prst="roundRect">
            <a:avLst/>
          </a:prstGeom>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latinLnBrk="0"/>
            <a:r>
              <a:rPr lang="ko-KR" altLang="ko-KR" sz="2000" b="1" dirty="0" err="1">
                <a:solidFill>
                  <a:srgbClr val="FF0000"/>
                </a:solidFill>
                <a:latin typeface="Microsoft YaHei" panose="020B0503020204020204" pitchFamily="34" charset="-122"/>
                <a:ea typeface="Microsoft YaHei" panose="020B0503020204020204" pitchFamily="34" charset="-122"/>
              </a:rPr>
              <a:t>阻止野猪靠近</a:t>
            </a:r>
            <a:r>
              <a:rPr lang="zh-CN" altLang="en-US" sz="2000" b="1" dirty="0" err="1">
                <a:solidFill>
                  <a:schemeClr val="tx1"/>
                </a:solidFill>
                <a:latin typeface="Microsoft YaHei" panose="020B0503020204020204" pitchFamily="34" charset="-122"/>
                <a:ea typeface="Microsoft YaHei" panose="020B0503020204020204" pitchFamily="34" charset="-122"/>
              </a:rPr>
              <a:t>，</a:t>
            </a:r>
            <a:r>
              <a:rPr lang="ko-KR" altLang="ko-KR" sz="2000" b="1" dirty="0">
                <a:solidFill>
                  <a:schemeClr val="tx1"/>
                </a:solidFill>
                <a:latin typeface="Microsoft YaHei" panose="020B0503020204020204" pitchFamily="34" charset="-122"/>
                <a:ea typeface="Microsoft YaHei" panose="020B0503020204020204" pitchFamily="34" charset="-122"/>
              </a:rPr>
              <a:t>一旦发现</a:t>
            </a:r>
            <a:r>
              <a:rPr lang="zh-CN" altLang="en-US" sz="2000" b="1" dirty="0">
                <a:solidFill>
                  <a:schemeClr val="tx1"/>
                </a:solidFill>
                <a:latin typeface="Microsoft YaHei" panose="020B0503020204020204" pitchFamily="34" charset="-122"/>
                <a:ea typeface="Microsoft YaHei" panose="020B0503020204020204" pitchFamily="34" charset="-122"/>
              </a:rPr>
              <a:t>野猪出没，</a:t>
            </a:r>
            <a:r>
              <a:rPr lang="ko-KR" altLang="ko-KR" sz="2000" b="1" dirty="0" err="1">
                <a:solidFill>
                  <a:schemeClr val="tx1"/>
                </a:solidFill>
                <a:latin typeface="Microsoft YaHei" panose="020B0503020204020204" pitchFamily="34" charset="-122"/>
                <a:ea typeface="Microsoft YaHei" panose="020B0503020204020204" pitchFamily="34" charset="-122"/>
              </a:rPr>
              <a:t>应及时申报</a:t>
            </a:r>
            <a:r>
              <a:rPr lang="ko-KR" altLang="ko-KR" sz="2000" b="1" dirty="0">
                <a:solidFill>
                  <a:schemeClr val="tx1"/>
                </a:solidFill>
                <a:latin typeface="Microsoft YaHei" panose="020B0503020204020204" pitchFamily="34" charset="-122"/>
                <a:ea typeface="Microsoft YaHei" panose="020B0503020204020204" pitchFamily="34" charset="-122"/>
              </a:rPr>
              <a:t>，</a:t>
            </a:r>
            <a:r>
              <a:rPr lang="ko-KR" altLang="ko-KR" sz="2000" b="1" dirty="0" err="1">
                <a:solidFill>
                  <a:schemeClr val="tx1"/>
                </a:solidFill>
                <a:latin typeface="Microsoft YaHei" panose="020B0503020204020204" pitchFamily="34" charset="-122"/>
                <a:ea typeface="Microsoft YaHei" panose="020B0503020204020204" pitchFamily="34" charset="-122"/>
              </a:rPr>
              <a:t>并</a:t>
            </a:r>
            <a:r>
              <a:rPr lang="ko-KR" altLang="ko-KR" sz="2000" b="1" dirty="0" err="1">
                <a:solidFill>
                  <a:srgbClr val="FF0000"/>
                </a:solidFill>
                <a:latin typeface="Microsoft YaHei" panose="020B0503020204020204" pitchFamily="34" charset="-122"/>
                <a:ea typeface="Microsoft YaHei" panose="020B0503020204020204" pitchFamily="34" charset="-122"/>
              </a:rPr>
              <a:t>避免与其接触</a:t>
            </a:r>
            <a:r>
              <a:rPr lang="ko-KR" altLang="ko-KR" sz="2000" b="1" dirty="0">
                <a:solidFill>
                  <a:schemeClr val="tx1"/>
                </a:solidFill>
                <a:latin typeface="Microsoft YaHei" panose="020B0503020204020204" pitchFamily="34" charset="-122"/>
                <a:ea typeface="Microsoft YaHei" panose="020B0503020204020204" pitchFamily="34" charset="-122"/>
              </a:rPr>
              <a:t>。</a:t>
            </a:r>
          </a:p>
        </p:txBody>
      </p:sp>
      <p:sp>
        <p:nvSpPr>
          <p:cNvPr id="25" name="타원 24"/>
          <p:cNvSpPr/>
          <p:nvPr/>
        </p:nvSpPr>
        <p:spPr>
          <a:xfrm>
            <a:off x="237900" y="498019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34" name="TextBox 33">
            <a:extLst>
              <a:ext uri="{FF2B5EF4-FFF2-40B4-BE49-F238E27FC236}">
                <a16:creationId xmlns:a16="http://schemas.microsoft.com/office/drawing/2014/main" xmlns="" id="{2C66138E-74D7-41B5-A2E9-AC04A9508CAA}"/>
              </a:ext>
            </a:extLst>
          </p:cNvPr>
          <p:cNvSpPr txBox="1"/>
          <p:nvPr/>
        </p:nvSpPr>
        <p:spPr>
          <a:xfrm>
            <a:off x="419796" y="1988840"/>
            <a:ext cx="10404324" cy="5006435"/>
          </a:xfrm>
          <a:prstGeom prst="rect">
            <a:avLst/>
          </a:prstGeom>
          <a:noFill/>
        </p:spPr>
        <p:txBody>
          <a:bodyPr wrap="square" rtlCol="0">
            <a:spAutoFit/>
          </a:bodyPr>
          <a:lstStyle/>
          <a:p>
            <a:pPr latinLnBrk="0">
              <a:lnSpc>
                <a:spcPct val="150000"/>
              </a:lnSpc>
            </a:pPr>
            <a:r>
              <a:rPr lang="ko-KR" altLang="ko-KR" b="1" dirty="0" err="1">
                <a:solidFill>
                  <a:srgbClr val="0070C0"/>
                </a:solidFill>
                <a:latin typeface="Microsoft YaHei" panose="020B0503020204020204" pitchFamily="34" charset="-122"/>
                <a:ea typeface="Microsoft YaHei" panose="020B0503020204020204" pitchFamily="34" charset="-122"/>
              </a:rPr>
              <a:t>清除</a:t>
            </a:r>
            <a:r>
              <a:rPr lang="ko-KR" altLang="ko-KR" b="1" dirty="0" err="1">
                <a:latin typeface="Microsoft YaHei" panose="020B0503020204020204" pitchFamily="34" charset="-122"/>
                <a:ea typeface="Microsoft YaHei" panose="020B0503020204020204" pitchFamily="34" charset="-122"/>
              </a:rPr>
              <a:t>农场周边的</a:t>
            </a:r>
            <a:r>
              <a:rPr lang="ko-KR" altLang="ko-KR" b="1" dirty="0" err="1">
                <a:solidFill>
                  <a:srgbClr val="0070C0"/>
                </a:solidFill>
                <a:latin typeface="Microsoft YaHei" panose="020B0503020204020204" pitchFamily="34" charset="-122"/>
                <a:ea typeface="Microsoft YaHei" panose="020B0503020204020204" pitchFamily="34" charset="-122"/>
              </a:rPr>
              <a:t>食物</a:t>
            </a:r>
          </a:p>
          <a:p>
            <a:pPr marL="285750" indent="-285750" latinLnBrk="0">
              <a:lnSpc>
                <a:spcPct val="15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防止农场的厨余垃圾、饲料等食物外露</a:t>
            </a:r>
          </a:p>
          <a:p>
            <a:pPr marL="285750" indent="-285750" latinLnBrk="0">
              <a:lnSpc>
                <a:spcPct val="15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清除掉落</a:t>
            </a:r>
            <a:r>
              <a:rPr lang="zh-CN" altLang="en-US" b="1" dirty="0">
                <a:latin typeface="Microsoft YaHei" panose="020B0503020204020204" pitchFamily="34" charset="-122"/>
                <a:ea typeface="Microsoft YaHei" panose="020B0503020204020204" pitchFamily="34" charset="-122"/>
              </a:rPr>
              <a:t>在</a:t>
            </a:r>
            <a:r>
              <a:rPr lang="ko-KR" altLang="ko-KR" b="1" dirty="0">
                <a:latin typeface="Microsoft YaHei" panose="020B0503020204020204" pitchFamily="34" charset="-122"/>
                <a:ea typeface="Microsoft YaHei" panose="020B0503020204020204" pitchFamily="34" charset="-122"/>
              </a:rPr>
              <a:t>农场</a:t>
            </a:r>
            <a:r>
              <a:rPr lang="zh-CN" altLang="en-US" b="1" dirty="0">
                <a:latin typeface="Microsoft YaHei" panose="020B0503020204020204" pitchFamily="34" charset="-122"/>
                <a:ea typeface="Microsoft YaHei" panose="020B0503020204020204" pitchFamily="34" charset="-122"/>
              </a:rPr>
              <a:t>附近</a:t>
            </a:r>
            <a:r>
              <a:rPr lang="ko-KR" altLang="ko-KR" b="1" dirty="0">
                <a:latin typeface="Microsoft YaHei" panose="020B0503020204020204" pitchFamily="34" charset="-122"/>
                <a:ea typeface="Microsoft YaHei" panose="020B0503020204020204" pitchFamily="34" charset="-122"/>
              </a:rPr>
              <a:t>的果实等食物</a:t>
            </a:r>
            <a:endParaRPr lang="en-US" altLang="ko-KR" b="1" dirty="0">
              <a:latin typeface="Microsoft YaHei" panose="020B0503020204020204" pitchFamily="34" charset="-122"/>
              <a:ea typeface="Microsoft YaHei" panose="020B0503020204020204" pitchFamily="34" charset="-122"/>
            </a:endParaRPr>
          </a:p>
          <a:p>
            <a:pPr latinLnBrk="0">
              <a:lnSpc>
                <a:spcPct val="150000"/>
              </a:lnSpc>
            </a:pPr>
            <a:endParaRPr lang="ko-KR" altLang="ko-KR" sz="800" b="1" dirty="0">
              <a:latin typeface="Microsoft YaHei" panose="020B0503020204020204" pitchFamily="34" charset="-122"/>
              <a:ea typeface="Microsoft YaHei" panose="020B0503020204020204" pitchFamily="34" charset="-122"/>
            </a:endParaRPr>
          </a:p>
          <a:p>
            <a:pPr latinLnBrk="0">
              <a:lnSpc>
                <a:spcPct val="150000"/>
              </a:lnSpc>
            </a:pPr>
            <a:r>
              <a:rPr lang="ko-KR" altLang="ko-KR" b="1" dirty="0">
                <a:latin typeface="Microsoft YaHei" panose="020B0503020204020204" pitchFamily="34" charset="-122"/>
                <a:ea typeface="Microsoft YaHei" panose="020B0503020204020204" pitchFamily="34" charset="-122"/>
              </a:rPr>
              <a:t>给农场围上</a:t>
            </a:r>
            <a:r>
              <a:rPr lang="ko-KR" altLang="ko-KR" b="1" dirty="0">
                <a:solidFill>
                  <a:srgbClr val="0070C0"/>
                </a:solidFill>
                <a:latin typeface="Microsoft YaHei" panose="020B0503020204020204" pitchFamily="34" charset="-122"/>
                <a:ea typeface="Microsoft YaHei" panose="020B0503020204020204" pitchFamily="34" charset="-122"/>
              </a:rPr>
              <a:t>围栏</a:t>
            </a:r>
          </a:p>
          <a:p>
            <a:pPr marL="285750" indent="-285750" latinLnBrk="0">
              <a:lnSpc>
                <a:spcPct val="15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高</a:t>
            </a:r>
            <a:r>
              <a:rPr lang="en-US" altLang="ko-KR" b="1" dirty="0">
                <a:latin typeface="Microsoft YaHei" panose="020B0503020204020204" pitchFamily="34" charset="-122"/>
                <a:ea typeface="Microsoft YaHei" panose="020B0503020204020204" pitchFamily="34" charset="-122"/>
              </a:rPr>
              <a:t>1</a:t>
            </a:r>
            <a:r>
              <a:rPr lang="ko-KR" altLang="ko-KR" b="1" dirty="0" err="1">
                <a:latin typeface="Microsoft YaHei" panose="020B0503020204020204" pitchFamily="34" charset="-122"/>
                <a:ea typeface="Microsoft YaHei" panose="020B0503020204020204" pitchFamily="34" charset="-122"/>
              </a:rPr>
              <a:t>米以上</a:t>
            </a:r>
            <a:r>
              <a:rPr lang="ko-KR" altLang="ko-KR"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网格</a:t>
            </a:r>
            <a:r>
              <a:rPr lang="ko-KR" altLang="ko-KR" b="1" dirty="0" err="1">
                <a:latin typeface="Microsoft YaHei" panose="020B0503020204020204" pitchFamily="34" charset="-122"/>
                <a:ea typeface="Microsoft YaHei" panose="020B0503020204020204" pitchFamily="34" charset="-122"/>
              </a:rPr>
              <a:t>间隔小于</a:t>
            </a:r>
            <a:r>
              <a:rPr lang="en-US" altLang="ko-KR" b="1" dirty="0">
                <a:latin typeface="Microsoft YaHei" panose="020B0503020204020204" pitchFamily="34" charset="-122"/>
                <a:ea typeface="Microsoft YaHei" panose="020B0503020204020204" pitchFamily="34" charset="-122"/>
              </a:rPr>
              <a:t>10cm</a:t>
            </a:r>
            <a:endParaRPr lang="ko-KR" altLang="ko-KR" b="1" dirty="0">
              <a:latin typeface="Microsoft YaHei" panose="020B0503020204020204" pitchFamily="34" charset="-122"/>
              <a:ea typeface="Microsoft YaHei" panose="020B0503020204020204" pitchFamily="34" charset="-122"/>
            </a:endParaRPr>
          </a:p>
          <a:p>
            <a:pPr marL="285750" indent="-285750">
              <a:lnSpc>
                <a:spcPct val="150000"/>
              </a:lnSpc>
              <a:buFont typeface="Microsoft YaHei" panose="020B0503020204020204" pitchFamily="34" charset="-122"/>
              <a:buChar char="-"/>
            </a:pPr>
            <a:r>
              <a:rPr lang="ko-KR" altLang="ko-KR" b="1" dirty="0">
                <a:latin typeface="Microsoft YaHei" panose="020B0503020204020204" pitchFamily="34" charset="-122"/>
                <a:ea typeface="Microsoft YaHei" panose="020B0503020204020204" pitchFamily="34" charset="-122"/>
              </a:rPr>
              <a:t>向野猪靠近的方向弯曲</a:t>
            </a:r>
            <a:r>
              <a:rPr lang="en-US" altLang="ko-KR" b="1" dirty="0">
                <a:latin typeface="Microsoft YaHei" panose="020B0503020204020204" pitchFamily="34" charset="-122"/>
                <a:ea typeface="Microsoft YaHei" panose="020B0503020204020204" pitchFamily="34" charset="-122"/>
              </a:rPr>
              <a:t>20~30</a:t>
            </a:r>
            <a:r>
              <a:rPr lang="ko-KR" altLang="ko-KR" b="1" dirty="0">
                <a:latin typeface="Microsoft YaHei" panose="020B0503020204020204" pitchFamily="34" charset="-122"/>
                <a:ea typeface="Microsoft YaHei" panose="020B0503020204020204" pitchFamily="34" charset="-122"/>
              </a:rPr>
              <a:t>度</a:t>
            </a:r>
            <a:endParaRPr lang="en-US" altLang="ko-KR" b="1" dirty="0">
              <a:latin typeface="Microsoft YaHei" panose="020B0503020204020204" pitchFamily="34" charset="-122"/>
              <a:ea typeface="Microsoft YaHei" panose="020B0503020204020204" pitchFamily="34" charset="-122"/>
            </a:endParaRPr>
          </a:p>
          <a:p>
            <a:pPr>
              <a:lnSpc>
                <a:spcPct val="150000"/>
              </a:lnSpc>
            </a:pPr>
            <a:endParaRPr lang="en-US" altLang="ko-KR" sz="800" b="1" dirty="0">
              <a:latin typeface="Microsoft YaHei" panose="020B0503020204020204" pitchFamily="34" charset="-122"/>
              <a:ea typeface="Microsoft YaHei" panose="020B0503020204020204" pitchFamily="34" charset="-122"/>
            </a:endParaRPr>
          </a:p>
          <a:p>
            <a:pPr>
              <a:lnSpc>
                <a:spcPct val="150000"/>
              </a:lnSpc>
            </a:pPr>
            <a:r>
              <a:rPr lang="ko-KR" altLang="ko-KR" b="1" dirty="0">
                <a:latin typeface="Microsoft YaHei" panose="020B0503020204020204" pitchFamily="34" charset="-122"/>
                <a:ea typeface="Microsoft YaHei" panose="020B0503020204020204" pitchFamily="34" charset="-122"/>
              </a:rPr>
              <a:t>一旦发现野猪出没，</a:t>
            </a:r>
            <a:r>
              <a:rPr lang="ko-KR" altLang="ko-KR" b="1" dirty="0">
                <a:solidFill>
                  <a:srgbClr val="0070C0"/>
                </a:solidFill>
                <a:latin typeface="Microsoft YaHei" panose="020B0503020204020204" pitchFamily="34" charset="-122"/>
                <a:ea typeface="Microsoft YaHei" panose="020B0503020204020204" pitchFamily="34" charset="-122"/>
              </a:rPr>
              <a:t>立即向有害野生动物捕捉机构申报</a:t>
            </a:r>
            <a:endParaRPr lang="en-US" altLang="ko-KR" b="1" dirty="0">
              <a:solidFill>
                <a:srgbClr val="0070C0"/>
              </a:solidFill>
              <a:latin typeface="Microsoft YaHei" panose="020B0503020204020204" pitchFamily="34" charset="-122"/>
              <a:ea typeface="Microsoft YaHei" panose="020B0503020204020204" pitchFamily="34" charset="-122"/>
            </a:endParaRPr>
          </a:p>
          <a:p>
            <a:pPr marL="285750" indent="-285750">
              <a:lnSpc>
                <a:spcPct val="150000"/>
              </a:lnSpc>
              <a:buFont typeface="Microsoft YaHei" panose="020B0503020204020204" pitchFamily="34" charset="-122"/>
              <a:buChar char="-"/>
            </a:pPr>
            <a:r>
              <a:rPr lang="en-US" altLang="ko-KR" b="1" dirty="0">
                <a:latin typeface="Microsoft YaHei" panose="020B0503020204020204" pitchFamily="34" charset="-122"/>
                <a:ea typeface="Microsoft YaHei" panose="020B0503020204020204" pitchFamily="34" charset="-122"/>
              </a:rPr>
              <a:t>[</a:t>
            </a:r>
            <a:r>
              <a:rPr lang="ko-KR" altLang="ko-KR" b="1" dirty="0">
                <a:latin typeface="Microsoft YaHei" panose="020B0503020204020204" pitchFamily="34" charset="-122"/>
                <a:ea typeface="Microsoft YaHei" panose="020B0503020204020204" pitchFamily="34" charset="-122"/>
              </a:rPr>
              <a:t>申报处</a:t>
            </a:r>
            <a:r>
              <a:rPr lang="en-US" altLang="ko-KR" b="1" dirty="0">
                <a:latin typeface="Microsoft YaHei" panose="020B0503020204020204" pitchFamily="34" charset="-122"/>
                <a:ea typeface="Microsoft YaHei" panose="020B0503020204020204" pitchFamily="34" charset="-122"/>
              </a:rPr>
              <a:t>] </a:t>
            </a:r>
            <a:r>
              <a:rPr lang="ko-KR" altLang="ko-KR" b="1" dirty="0">
                <a:latin typeface="Microsoft YaHei" panose="020B0503020204020204" pitchFamily="34" charset="-122"/>
                <a:ea typeface="Microsoft YaHei" panose="020B0503020204020204" pitchFamily="34" charset="-122"/>
              </a:rPr>
              <a:t>地方自治团体的环境科和民愿科</a:t>
            </a:r>
            <a:endParaRPr lang="en-US" altLang="ko-KR" b="1" dirty="0">
              <a:latin typeface="Microsoft YaHei" panose="020B0503020204020204" pitchFamily="34" charset="-122"/>
              <a:ea typeface="Microsoft YaHei" panose="020B0503020204020204" pitchFamily="34" charset="-122"/>
            </a:endParaRPr>
          </a:p>
          <a:p>
            <a:pPr marL="285750" indent="-285750">
              <a:lnSpc>
                <a:spcPct val="150000"/>
              </a:lnSpc>
              <a:buFont typeface="Microsoft YaHei" panose="020B0503020204020204" pitchFamily="34" charset="-122"/>
              <a:buChar char="-"/>
            </a:pPr>
            <a:r>
              <a:rPr lang="en-US" altLang="ko-KR" b="1" dirty="0">
                <a:latin typeface="Microsoft YaHei" panose="020B0503020204020204" pitchFamily="34" charset="-122"/>
                <a:ea typeface="Microsoft YaHei" panose="020B0503020204020204" pitchFamily="34" charset="-122"/>
              </a:rPr>
              <a:t>[</a:t>
            </a:r>
            <a:r>
              <a:rPr lang="ko-KR" altLang="ko-KR" b="1" dirty="0">
                <a:latin typeface="Microsoft YaHei" panose="020B0503020204020204" pitchFamily="34" charset="-122"/>
                <a:ea typeface="Microsoft YaHei" panose="020B0503020204020204" pitchFamily="34" charset="-122"/>
              </a:rPr>
              <a:t>申报对象</a:t>
            </a:r>
            <a:r>
              <a:rPr lang="en-US" altLang="ko-KR" b="1" dirty="0">
                <a:latin typeface="Microsoft YaHei" panose="020B0503020204020204" pitchFamily="34" charset="-122"/>
                <a:ea typeface="Microsoft YaHei" panose="020B0503020204020204" pitchFamily="34" charset="-122"/>
              </a:rPr>
              <a:t>] </a:t>
            </a:r>
            <a:r>
              <a:rPr lang="ko-KR" altLang="ko-KR" b="1" dirty="0">
                <a:latin typeface="Microsoft YaHei" panose="020B0503020204020204" pitchFamily="34" charset="-122"/>
                <a:ea typeface="Microsoft YaHei" panose="020B0503020204020204" pitchFamily="34" charset="-122"/>
              </a:rPr>
              <a:t>可能给人、畜造成危害</a:t>
            </a:r>
            <a:endParaRPr lang="en-US" altLang="ko-KR" b="1" dirty="0">
              <a:latin typeface="Microsoft YaHei" panose="020B0503020204020204" pitchFamily="34" charset="-122"/>
              <a:ea typeface="Microsoft YaHei" panose="020B0503020204020204" pitchFamily="34" charset="-122"/>
            </a:endParaRPr>
          </a:p>
          <a:p>
            <a:pPr marL="1436688">
              <a:lnSpc>
                <a:spcPct val="150000"/>
              </a:lnSpc>
            </a:pPr>
            <a:r>
              <a:rPr lang="ko-KR" altLang="ko-KR" b="1" dirty="0">
                <a:latin typeface="Microsoft YaHei" panose="020B0503020204020204" pitchFamily="34" charset="-122"/>
                <a:ea typeface="Microsoft YaHei" panose="020B0503020204020204" pitchFamily="34" charset="-122"/>
              </a:rPr>
              <a:t>或产生危害的野猪</a:t>
            </a:r>
            <a:r>
              <a:rPr lang="en-US" altLang="ko-KR" sz="2000" b="1" dirty="0">
                <a:latin typeface="Microsoft YaHei" panose="020B0503020204020204" pitchFamily="34" charset="-122"/>
                <a:ea typeface="Microsoft YaHei" panose="020B0503020204020204" pitchFamily="34" charset="-122"/>
              </a:rPr>
              <a:t/>
            </a:r>
            <a:br>
              <a:rPr lang="en-US" altLang="ko-KR" sz="2000" b="1" dirty="0">
                <a:latin typeface="Microsoft YaHei" panose="020B0503020204020204" pitchFamily="34" charset="-122"/>
                <a:ea typeface="Microsoft YaHei" panose="020B0503020204020204" pitchFamily="34" charset="-122"/>
              </a:rPr>
            </a:br>
            <a:endParaRPr lang="en-US" altLang="ko-KR" sz="2000" b="1" dirty="0">
              <a:solidFill>
                <a:srgbClr val="FF0000"/>
              </a:solidFill>
              <a:latin typeface="Microsoft YaHei" panose="020B0503020204020204" pitchFamily="34" charset="-122"/>
              <a:ea typeface="Microsoft YaHei" panose="020B0503020204020204" pitchFamily="34" charset="-122"/>
            </a:endParaRPr>
          </a:p>
        </p:txBody>
      </p:sp>
      <p:sp>
        <p:nvSpPr>
          <p:cNvPr id="35" name="타원 34"/>
          <p:cNvSpPr/>
          <p:nvPr/>
        </p:nvSpPr>
        <p:spPr>
          <a:xfrm>
            <a:off x="200468" y="2157413"/>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sp>
        <p:nvSpPr>
          <p:cNvPr id="33" name="타원 32"/>
          <p:cNvSpPr/>
          <p:nvPr/>
        </p:nvSpPr>
        <p:spPr>
          <a:xfrm>
            <a:off x="191396" y="358543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ct val="50000"/>
              </a:spcBef>
            </a:pPr>
            <a:endParaRPr lang="ko-KR" altLang="en-US" sz="2000" b="1" dirty="0">
              <a:solidFill>
                <a:schemeClr val="tx1"/>
              </a:solidFill>
              <a:latin typeface="Microsoft YaHei" panose="020B0503020204020204" pitchFamily="34" charset="-122"/>
              <a:ea typeface="휴먼엑스포" pitchFamily="18" charset="-127"/>
            </a:endParaRPr>
          </a:p>
        </p:txBody>
      </p:sp>
      <p:pic>
        <p:nvPicPr>
          <p:cNvPr id="30" name="_x203074168" descr="EMB00000338352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7800" y="2124565"/>
            <a:ext cx="2459731" cy="1869396"/>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31" name="그림 30">
            <a:extLst>
              <a:ext uri="{FF2B5EF4-FFF2-40B4-BE49-F238E27FC236}">
                <a16:creationId xmlns:a16="http://schemas.microsoft.com/office/drawing/2014/main" xmlns="" id="{E7740CB2-8113-4FDE-88BC-D2019821F97B}"/>
              </a:ext>
            </a:extLst>
          </p:cNvPr>
          <p:cNvPicPr>
            <a:picLocks noChangeAspect="1"/>
          </p:cNvPicPr>
          <p:nvPr/>
        </p:nvPicPr>
        <p:blipFill>
          <a:blip r:embed="rId5" cstate="print"/>
          <a:stretch>
            <a:fillRect/>
          </a:stretch>
        </p:blipFill>
        <p:spPr>
          <a:xfrm>
            <a:off x="6080388" y="4149080"/>
            <a:ext cx="2922325" cy="1846398"/>
          </a:xfrm>
          <a:prstGeom prst="rect">
            <a:avLst/>
          </a:prstGeom>
          <a:ln w="25400">
            <a:solidFill>
              <a:schemeClr val="tx1"/>
            </a:solidFill>
          </a:ln>
        </p:spPr>
      </p:pic>
      <p:sp>
        <p:nvSpPr>
          <p:cNvPr id="21" name="TextBox 20"/>
          <p:cNvSpPr txBox="1"/>
          <p:nvPr/>
        </p:nvSpPr>
        <p:spPr>
          <a:xfrm flipH="1">
            <a:off x="8189700" y="2152650"/>
            <a:ext cx="425662" cy="123111"/>
          </a:xfrm>
          <a:prstGeom prst="rect">
            <a:avLst/>
          </a:prstGeom>
          <a:solidFill>
            <a:schemeClr val="bg1"/>
          </a:solidFill>
          <a:ln>
            <a:noFill/>
          </a:ln>
        </p:spPr>
        <p:txBody>
          <a:bodyPr wrap="square" lIns="0" tIns="0" rIns="0" bIns="0" rtlCol="0" anchor="ctr" anchorCtr="0">
            <a:spAutoFit/>
          </a:bodyPr>
          <a:lstStyle/>
          <a:p>
            <a:pPr algn="ctr" latinLnBrk="0"/>
            <a:r>
              <a:rPr lang="en-US" altLang="ko-KR" sz="800" b="1" dirty="0">
                <a:latin typeface="Microsoft YaHei" panose="020B0503020204020204" pitchFamily="34" charset="-122"/>
                <a:ea typeface="Microsoft YaHei" panose="020B0503020204020204" pitchFamily="34" charset="-122"/>
              </a:rPr>
              <a:t>20~30°</a:t>
            </a:r>
            <a:endParaRPr lang="ko-KR" altLang="en-US" sz="800" b="1" dirty="0">
              <a:latin typeface="Microsoft YaHei" panose="020B0503020204020204" pitchFamily="34" charset="-122"/>
            </a:endParaRPr>
          </a:p>
        </p:txBody>
      </p:sp>
    </p:spTree>
    <p:extLst>
      <p:ext uri="{BB962C8B-B14F-4D97-AF65-F5344CB8AC3E}">
        <p14:creationId xmlns:p14="http://schemas.microsoft.com/office/powerpoint/2010/main" val="2570493081"/>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xmlns="" id="{84E011B8-6B67-4480-BA48-6838F5B58796}"/>
              </a:ext>
            </a:extLst>
          </p:cNvPr>
          <p:cNvPicPr>
            <a:picLocks noChangeAspect="1" noChangeArrowheads="1"/>
          </p:cNvPicPr>
          <p:nvPr/>
        </p:nvPicPr>
        <p:blipFill>
          <a:blip r:embed="rId3" cstate="print"/>
          <a:srcRect/>
          <a:stretch>
            <a:fillRect/>
          </a:stretch>
        </p:blipFill>
        <p:spPr bwMode="auto">
          <a:xfrm>
            <a:off x="8342313" y="441325"/>
            <a:ext cx="685800" cy="425450"/>
          </a:xfrm>
          <a:prstGeom prst="rect">
            <a:avLst/>
          </a:prstGeom>
          <a:noFill/>
          <a:ln w="34925" cap="rnd">
            <a:solidFill>
              <a:schemeClr val="bg1"/>
            </a:solidFill>
            <a:miter lim="800000"/>
            <a:headEnd/>
            <a:tailEnd/>
          </a:ln>
          <a:effectLst>
            <a:outerShdw blurRad="50800" dist="38100" dir="5400000" algn="t" rotWithShape="0">
              <a:prstClr val="black">
                <a:alpha val="40000"/>
              </a:prstClr>
            </a:outerShdw>
          </a:effectLst>
        </p:spPr>
      </p:pic>
      <p:sp>
        <p:nvSpPr>
          <p:cNvPr id="5123" name="Rectangle 80">
            <a:extLst>
              <a:ext uri="{FF2B5EF4-FFF2-40B4-BE49-F238E27FC236}">
                <a16:creationId xmlns:a16="http://schemas.microsoft.com/office/drawing/2014/main" xmlns="" id="{56CDD551-084F-4897-A762-FFB98A57CE17}"/>
              </a:ext>
            </a:extLst>
          </p:cNvPr>
          <p:cNvSpPr>
            <a:spLocks noChangeArrowheads="1"/>
          </p:cNvSpPr>
          <p:nvPr/>
        </p:nvSpPr>
        <p:spPr bwMode="auto">
          <a:xfrm>
            <a:off x="0" y="5873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endParaRPr lang="ko-KR" altLang="ko-KR">
              <a:latin typeface="Arial" panose="020B0604020202020204" pitchFamily="34" charset="0"/>
              <a:cs typeface="Arial" panose="020B0604020202020204" pitchFamily="34" charset="0"/>
            </a:endParaRPr>
          </a:p>
        </p:txBody>
      </p:sp>
      <p:sp>
        <p:nvSpPr>
          <p:cNvPr id="11" name="슬라이드 번호 개체 틀 10">
            <a:extLst>
              <a:ext uri="{FF2B5EF4-FFF2-40B4-BE49-F238E27FC236}">
                <a16:creationId xmlns:a16="http://schemas.microsoft.com/office/drawing/2014/main" xmlns="" id="{A2DD9E88-4A80-4724-A0F2-8657DA499896}"/>
              </a:ext>
            </a:extLst>
          </p:cNvPr>
          <p:cNvSpPr>
            <a:spLocks noGrp="1"/>
          </p:cNvSpPr>
          <p:nvPr>
            <p:ph type="sldNum" sz="quarter" idx="12"/>
          </p:nvPr>
        </p:nvSpPr>
        <p:spPr/>
        <p:txBody>
          <a:bodyPr/>
          <a:lstStyle>
            <a:lvl1pPr eaLnBrk="0" hangingPunct="0">
              <a:defRPr kumimoji="1" sz="1600">
                <a:solidFill>
                  <a:schemeClr val="tx1"/>
                </a:solidFill>
                <a:latin typeface="휴먼둥근헤드라인" panose="02030504000101010101" pitchFamily="18" charset="-127"/>
                <a:ea typeface="굴림" panose="020B0600000101010101" pitchFamily="50" charset="-127"/>
              </a:defRPr>
            </a:lvl1pPr>
            <a:lvl2pPr marL="742950" indent="-285750" eaLnBrk="0" hangingPunct="0">
              <a:defRPr kumimoji="1" sz="1600">
                <a:solidFill>
                  <a:schemeClr val="tx1"/>
                </a:solidFill>
                <a:latin typeface="휴먼둥근헤드라인" panose="02030504000101010101" pitchFamily="18" charset="-127"/>
                <a:ea typeface="굴림" panose="020B0600000101010101" pitchFamily="50" charset="-127"/>
              </a:defRPr>
            </a:lvl2pPr>
            <a:lvl3pPr marL="1143000" indent="-228600" eaLnBrk="0" hangingPunct="0">
              <a:defRPr kumimoji="1" sz="1600">
                <a:solidFill>
                  <a:schemeClr val="tx1"/>
                </a:solidFill>
                <a:latin typeface="휴먼둥근헤드라인" panose="02030504000101010101" pitchFamily="18" charset="-127"/>
                <a:ea typeface="굴림" panose="020B0600000101010101" pitchFamily="50" charset="-127"/>
              </a:defRPr>
            </a:lvl3pPr>
            <a:lvl4pPr marL="1600200" indent="-228600" eaLnBrk="0" hangingPunct="0">
              <a:defRPr kumimoji="1" sz="1600">
                <a:solidFill>
                  <a:schemeClr val="tx1"/>
                </a:solidFill>
                <a:latin typeface="휴먼둥근헤드라인" panose="02030504000101010101" pitchFamily="18" charset="-127"/>
                <a:ea typeface="굴림" panose="020B0600000101010101" pitchFamily="50" charset="-127"/>
              </a:defRPr>
            </a:lvl4pPr>
            <a:lvl5pPr marL="2057400" indent="-228600" eaLnBrk="0" hangingPunct="0">
              <a:defRPr kumimoji="1" sz="1600">
                <a:solidFill>
                  <a:schemeClr val="tx1"/>
                </a:solidFill>
                <a:latin typeface="휴먼둥근헤드라인" panose="02030504000101010101" pitchFamily="18" charset="-127"/>
                <a:ea typeface="굴림" panose="020B0600000101010101" pitchFamily="50" charset="-127"/>
              </a:defRPr>
            </a:lvl5pPr>
            <a:lvl6pPr marL="25146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6pPr>
            <a:lvl7pPr marL="29718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7pPr>
            <a:lvl8pPr marL="34290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8pPr>
            <a:lvl9pPr marL="3886200" indent="-228600" eaLnBrk="0" fontAlgn="base" hangingPunct="0">
              <a:spcBef>
                <a:spcPct val="0"/>
              </a:spcBef>
              <a:spcAft>
                <a:spcPct val="0"/>
              </a:spcAft>
              <a:defRPr kumimoji="1" sz="1600">
                <a:solidFill>
                  <a:schemeClr val="tx1"/>
                </a:solidFill>
                <a:latin typeface="휴먼둥근헤드라인" panose="02030504000101010101" pitchFamily="18" charset="-127"/>
                <a:ea typeface="굴림" panose="020B0600000101010101" pitchFamily="50" charset="-127"/>
              </a:defRPr>
            </a:lvl9pPr>
          </a:lstStyle>
          <a:p>
            <a:pPr eaLnBrk="1" hangingPunct="1"/>
            <a:fld id="{1EA1612B-9C99-4950-91F8-22744ABB5C25}" type="slidenum">
              <a:rPr lang="en-US" altLang="ko-KR" sz="1400">
                <a:latin typeface="Arial" panose="020B0604020202020204" pitchFamily="34" charset="0"/>
                <a:cs typeface="Arial" panose="020B0604020202020204" pitchFamily="34" charset="0"/>
              </a:rPr>
              <a:pPr eaLnBrk="1" hangingPunct="1"/>
              <a:t>26</a:t>
            </a:fld>
            <a:endParaRPr lang="en-US" altLang="ko-KR" sz="1400">
              <a:latin typeface="Arial" panose="020B0604020202020204" pitchFamily="34" charset="0"/>
              <a:cs typeface="Arial" panose="020B0604020202020204" pitchFamily="34" charset="0"/>
            </a:endParaRPr>
          </a:p>
        </p:txBody>
      </p:sp>
      <p:sp>
        <p:nvSpPr>
          <p:cNvPr id="3" name="Rectangle 1"/>
          <p:cNvSpPr>
            <a:spLocks noChangeArrowheads="1"/>
          </p:cNvSpPr>
          <p:nvPr/>
        </p:nvSpPr>
        <p:spPr bwMode="auto">
          <a:xfrm>
            <a:off x="4029075" y="1597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tab pos="5397500" algn="r"/>
                <a:tab pos="5588000" algn="l"/>
                <a:tab pos="6096000" algn="l"/>
              </a:tabLst>
            </a:pPr>
            <a:endParaRPr kumimoji="1" lang="ko-KR" altLang="ko-KR" sz="1800" b="0" i="0" u="none" strike="noStrike" cap="none" normalizeH="0" baseline="0">
              <a:ln>
                <a:noFill/>
              </a:ln>
              <a:solidFill>
                <a:schemeClr val="tx1"/>
              </a:solidFill>
              <a:effectLst/>
              <a:latin typeface="굴림" pitchFamily="50" charset="-127"/>
              <a:ea typeface="굴림" pitchFamily="50" charset="-127"/>
              <a:cs typeface="굴림" pitchFamily="50" charset="-127"/>
            </a:endParaRPr>
          </a:p>
        </p:txBody>
      </p:sp>
      <p:sp>
        <p:nvSpPr>
          <p:cNvPr id="4" name="직사각형 3"/>
          <p:cNvSpPr/>
          <p:nvPr/>
        </p:nvSpPr>
        <p:spPr>
          <a:xfrm>
            <a:off x="585662" y="2924944"/>
            <a:ext cx="8018786" cy="794064"/>
          </a:xfrm>
          <a:prstGeom prst="rect">
            <a:avLst/>
          </a:prstGeom>
          <a:ln>
            <a:noFill/>
          </a:ln>
        </p:spPr>
        <p:txBody>
          <a:bodyPr wrap="square">
            <a:spAutoFit/>
          </a:bodyPr>
          <a:lstStyle/>
          <a:p>
            <a:pPr>
              <a:lnSpc>
                <a:spcPct val="150000"/>
              </a:lnSpc>
            </a:pPr>
            <a:endParaRPr lang="en-US" altLang="ko-KR" sz="3600" dirty="0">
              <a:latin typeface="HY헤드라인M" pitchFamily="18" charset="-127"/>
              <a:ea typeface="HY헤드라인M" pitchFamily="18" charset="-127"/>
            </a:endParaRPr>
          </a:p>
        </p:txBody>
      </p:sp>
      <p:sp>
        <p:nvSpPr>
          <p:cNvPr id="7" name="직사각형 6"/>
          <p:cNvSpPr/>
          <p:nvPr/>
        </p:nvSpPr>
        <p:spPr>
          <a:xfrm>
            <a:off x="585662" y="2924944"/>
            <a:ext cx="8018786" cy="825419"/>
          </a:xfrm>
          <a:prstGeom prst="rect">
            <a:avLst/>
          </a:prstGeom>
          <a:ln>
            <a:noFill/>
          </a:ln>
        </p:spPr>
        <p:txBody>
          <a:bodyPr wrap="square">
            <a:spAutoFit/>
          </a:bodyPr>
          <a:lstStyle/>
          <a:p>
            <a:pPr>
              <a:lnSpc>
                <a:spcPct val="150000"/>
              </a:lnSpc>
            </a:pPr>
            <a:r>
              <a:rPr lang="zh-CN" altLang="en-US" sz="3600" b="1" dirty="0">
                <a:latin typeface="Microsoft YaHei" pitchFamily="34" charset="-122"/>
                <a:ea typeface="Microsoft YaHei" pitchFamily="34" charset="-122"/>
              </a:rPr>
              <a:t>非常感谢！</a:t>
            </a:r>
            <a:endParaRPr lang="en-US" altLang="ko-KR" sz="3600" b="1" dirty="0">
              <a:latin typeface="Microsoft YaHei" pitchFamily="34" charset="-122"/>
              <a:ea typeface="Microsoft YaHei" pitchFamily="34" charset="-122"/>
            </a:endParaRPr>
          </a:p>
        </p:txBody>
      </p:sp>
    </p:spTree>
    <p:extLst>
      <p:ext uri="{BB962C8B-B14F-4D97-AF65-F5344CB8AC3E}">
        <p14:creationId xmlns:p14="http://schemas.microsoft.com/office/powerpoint/2010/main" val="1430968537"/>
      </p:ext>
    </p:extLst>
  </p:cSld>
  <p:clrMapOvr>
    <a:masterClrMapping/>
  </p:clrMapOvr>
  <p:transition>
    <p:fade thruBlk="1"/>
  </p:transition>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사용자 지정 2">
      <a:majorFont>
        <a:latin typeface="Microsoft YaHei"/>
        <a:ea typeface="Microsoft YaHei"/>
        <a:cs typeface=""/>
      </a:majorFont>
      <a:minorFont>
        <a:latin typeface="Microsoft YaHei"/>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디자인 사용자 지정">
  <a:themeElements>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디자인 사용자 지정">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a:spPr>
      <a:bodyPr anchor="ctr"/>
      <a:lstStyle>
        <a:defPPr algn="ctr">
          <a:spcBef>
            <a:spcPct val="50000"/>
          </a:spcBef>
          <a:defRPr sz="2000" b="1" dirty="0">
            <a:solidFill>
              <a:schemeClr val="tx1"/>
            </a:solidFill>
            <a:latin typeface="휴먼엑스포" pitchFamily="18" charset="-127"/>
            <a:ea typeface="휴먼엑스포" pitchFamily="18" charset="-127"/>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디자인 사용자 지정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디자인 사용자 지정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디자인 사용자 지정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디자인 사용자 지정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디자인 사용자 지정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디자인 사용자 지정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디자인 사용자 지정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디자인 사용자 지정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디자인 사용자 지정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디자인 사용자 지정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디자인 사용자 지정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디자인 사용자 지정">
  <a:themeElements>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디자인 사용자 지정">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a:spPr>
      <a:bodyPr anchor="ctr"/>
      <a:lstStyle>
        <a:defPPr algn="ctr">
          <a:spcBef>
            <a:spcPct val="50000"/>
          </a:spcBef>
          <a:defRPr sz="2000" b="1" dirty="0">
            <a:solidFill>
              <a:schemeClr val="tx1"/>
            </a:solidFill>
            <a:latin typeface="휴먼엑스포" pitchFamily="18" charset="-127"/>
            <a:ea typeface="휴먼엑스포" pitchFamily="18" charset="-127"/>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디자인 사용자 지정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디자인 사용자 지정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디자인 사용자 지정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디자인 사용자 지정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디자인 사용자 지정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디자인 사용자 지정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디자인 사용자 지정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디자인 사용자 지정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디자인 사용자 지정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디자인 사용자 지정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디자인 사용자 지정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TotalTime>
  <Words>1807</Words>
  <Application>Microsoft Office PowerPoint</Application>
  <PresentationFormat>화면 슬라이드 쇼(4:3)</PresentationFormat>
  <Paragraphs>379</Paragraphs>
  <Slides>26</Slides>
  <Notes>24</Notes>
  <HiddenSlides>0</HiddenSlides>
  <MMClips>0</MMClips>
  <ScaleCrop>false</ScaleCrop>
  <HeadingPairs>
    <vt:vector size="6" baseType="variant">
      <vt:variant>
        <vt:lpstr>사용한 글꼴</vt:lpstr>
      </vt:variant>
      <vt:variant>
        <vt:i4>13</vt:i4>
      </vt:variant>
      <vt:variant>
        <vt:lpstr>테마</vt:lpstr>
      </vt:variant>
      <vt:variant>
        <vt:i4>3</vt:i4>
      </vt:variant>
      <vt:variant>
        <vt:lpstr>슬라이드 제목</vt:lpstr>
      </vt:variant>
      <vt:variant>
        <vt:i4>26</vt:i4>
      </vt:variant>
    </vt:vector>
  </HeadingPairs>
  <TitlesOfParts>
    <vt:vector size="42" baseType="lpstr">
      <vt:lpstr>굴림</vt:lpstr>
      <vt:lpstr>Arial</vt:lpstr>
      <vt:lpstr>휴먼엑스포</vt:lpstr>
      <vt:lpstr>새굴림</vt:lpstr>
      <vt:lpstr>휴먼둥근헤드라인</vt:lpstr>
      <vt:lpstr>바탕</vt:lpstr>
      <vt:lpstr>HY헤드라인M</vt:lpstr>
      <vt:lpstr>HY견고딕</vt:lpstr>
      <vt:lpstr>HY???</vt:lpstr>
      <vt:lpstr>Microsoft YaHei (본문)</vt:lpstr>
      <vt:lpstr>Times New Roman</vt:lpstr>
      <vt:lpstr>맑은 고딕</vt:lpstr>
      <vt:lpstr>Microsoft YaHei</vt:lpstr>
      <vt:lpstr>Office 테마</vt:lpstr>
      <vt:lpstr>1_디자인 사용자 지정</vt:lpstr>
      <vt:lpstr>2_디자인 사용자 지정</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Windows 사용자</dc:creator>
  <cp:lastModifiedBy>Windows 사용자</cp:lastModifiedBy>
  <cp:revision>92</cp:revision>
  <dcterms:created xsi:type="dcterms:W3CDTF">2018-09-04T04:24:01Z</dcterms:created>
  <dcterms:modified xsi:type="dcterms:W3CDTF">2018-09-13T04:42:13Z</dcterms:modified>
</cp:coreProperties>
</file>