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61" autoAdjust="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440CC-37EE-414E-8594-42B6B5703268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87264-114E-4686-990E-38E8447224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684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B04C6-683E-44A6-9A33-D8816A36FF4F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E7C42-0CDA-4E87-A5BE-0E241E8180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4676" y="76562"/>
            <a:ext cx="496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(</a:t>
            </a:r>
            <a:r>
              <a:rPr lang="ko-KR" altLang="en-US" sz="2000" b="1" dirty="0">
                <a:latin typeface="+mn-ea"/>
              </a:rPr>
              <a:t>사</a:t>
            </a:r>
            <a:r>
              <a:rPr lang="en-US" altLang="ko-KR" sz="2000" b="1" dirty="0">
                <a:latin typeface="+mn-ea"/>
              </a:rPr>
              <a:t>)</a:t>
            </a:r>
            <a:r>
              <a:rPr lang="ko-KR" altLang="en-US" sz="2000" b="1" dirty="0" err="1">
                <a:latin typeface="+mn-ea"/>
              </a:rPr>
              <a:t>대한한돈협회</a:t>
            </a:r>
            <a:r>
              <a:rPr lang="ko-KR" altLang="en-US" sz="2000" b="1" dirty="0">
                <a:latin typeface="+mn-ea"/>
              </a:rPr>
              <a:t> 홈페이지 배너 소개서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008" y="1141938"/>
            <a:ext cx="291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+mn-ea"/>
              </a:rPr>
              <a:t> 가</a:t>
            </a:r>
            <a:r>
              <a:rPr lang="en-US" altLang="ko-KR" sz="1400" b="1" dirty="0">
                <a:latin typeface="+mn-ea"/>
              </a:rPr>
              <a:t>. </a:t>
            </a:r>
            <a:r>
              <a:rPr lang="ko-KR" altLang="en-US" sz="1400" b="1" dirty="0">
                <a:latin typeface="+mn-ea"/>
              </a:rPr>
              <a:t>배너 분류     </a:t>
            </a:r>
            <a:r>
              <a:rPr lang="en-US" altLang="ko-KR" sz="1100" b="1" dirty="0">
                <a:latin typeface="+mn-ea"/>
              </a:rPr>
              <a:t>(</a:t>
            </a:r>
            <a:r>
              <a:rPr lang="ko-KR" altLang="en-US" sz="1100" b="1" dirty="0">
                <a:latin typeface="+mn-ea"/>
              </a:rPr>
              <a:t>단위</a:t>
            </a:r>
            <a:r>
              <a:rPr lang="en-US" altLang="ko-KR" sz="1100" b="1" dirty="0">
                <a:latin typeface="+mn-ea"/>
              </a:rPr>
              <a:t>: </a:t>
            </a:r>
            <a:r>
              <a:rPr lang="ko-KR" altLang="en-US" sz="1100" b="1" dirty="0">
                <a:latin typeface="+mn-ea"/>
              </a:rPr>
              <a:t>월</a:t>
            </a:r>
            <a:r>
              <a:rPr lang="en-US" altLang="ko-KR" sz="1100" b="1" dirty="0">
                <a:latin typeface="+mn-ea"/>
              </a:rPr>
              <a:t>, </a:t>
            </a:r>
            <a:r>
              <a:rPr lang="ko-KR" altLang="en-US" sz="1100" b="1" dirty="0">
                <a:latin typeface="+mn-ea"/>
              </a:rPr>
              <a:t>천원</a:t>
            </a:r>
            <a:r>
              <a:rPr lang="en-US" altLang="ko-KR" sz="1100" b="1" dirty="0">
                <a:latin typeface="+mn-ea"/>
              </a:rPr>
              <a:t>, </a:t>
            </a:r>
            <a:r>
              <a:rPr lang="ko-KR" altLang="en-US" sz="1100" b="1" dirty="0">
                <a:latin typeface="+mn-ea"/>
              </a:rPr>
              <a:t>픽셀</a:t>
            </a:r>
            <a:r>
              <a:rPr lang="en-US" altLang="ko-KR" sz="1100" b="1" dirty="0">
                <a:latin typeface="+mn-ea"/>
              </a:rPr>
              <a:t>)</a:t>
            </a:r>
            <a:endParaRPr lang="ko-KR" altLang="en-US" sz="1100" b="1" dirty="0">
              <a:latin typeface="+mn-ea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660033"/>
              </p:ext>
            </p:extLst>
          </p:nvPr>
        </p:nvGraphicFramePr>
        <p:xfrm>
          <a:off x="307620" y="1474617"/>
          <a:ext cx="2756521" cy="936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2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20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" pitchFamily="50" charset="-127"/>
                          <a:ea typeface="굴림" pitchFamily="50" charset="-127"/>
                        </a:rPr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" pitchFamily="50" charset="-127"/>
                          <a:ea typeface="굴림" pitchFamily="50" charset="-127"/>
                        </a:rPr>
                        <a:t>위치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" pitchFamily="50" charset="-127"/>
                          <a:ea typeface="굴림" pitchFamily="50" charset="-127"/>
                        </a:rPr>
                        <a:t>단가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" pitchFamily="50" charset="-127"/>
                          <a:ea typeface="굴림" pitchFamily="50" charset="-127"/>
                        </a:rPr>
                        <a:t>규격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0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  <a:r>
                        <a:rPr lang="ko-KR" altLang="en-US" sz="1200" b="1" dirty="0">
                          <a:latin typeface="굴림" pitchFamily="50" charset="-127"/>
                          <a:ea typeface="굴림" pitchFamily="50" charset="-127"/>
                        </a:rPr>
                        <a:t>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" pitchFamily="50" charset="-127"/>
                          <a:ea typeface="굴림" pitchFamily="50" charset="-127"/>
                        </a:rPr>
                        <a:t>중간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" pitchFamily="50" charset="-127"/>
                          <a:ea typeface="굴림" pitchFamily="50" charset="-127"/>
                        </a:rPr>
                        <a:t>300</a:t>
                      </a:r>
                      <a:endParaRPr lang="ko-KR" altLang="en-US" sz="12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" pitchFamily="50" charset="-127"/>
                          <a:ea typeface="굴림" pitchFamily="50" charset="-127"/>
                        </a:rPr>
                        <a:t>148*42</a:t>
                      </a:r>
                      <a:endParaRPr lang="ko-KR" altLang="en-US" sz="12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0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" pitchFamily="50" charset="-127"/>
                          <a:ea typeface="굴림" pitchFamily="50" charset="-127"/>
                        </a:rPr>
                        <a:t>B</a:t>
                      </a:r>
                      <a:r>
                        <a:rPr lang="ko-KR" altLang="en-US" sz="1200" b="1" dirty="0">
                          <a:latin typeface="굴림" pitchFamily="50" charset="-127"/>
                          <a:ea typeface="굴림" pitchFamily="50" charset="-127"/>
                        </a:rPr>
                        <a:t>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" pitchFamily="50" charset="-127"/>
                          <a:ea typeface="굴림" pitchFamily="50" charset="-127"/>
                        </a:rPr>
                        <a:t>우측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" pitchFamily="50" charset="-127"/>
                          <a:ea typeface="굴림" pitchFamily="50" charset="-127"/>
                        </a:rPr>
                        <a:t>600</a:t>
                      </a:r>
                      <a:endParaRPr lang="ko-KR" altLang="en-US" sz="12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" pitchFamily="50" charset="-127"/>
                          <a:ea typeface="굴림" pitchFamily="50" charset="-127"/>
                        </a:rPr>
                        <a:t>202*265</a:t>
                      </a:r>
                      <a:endParaRPr lang="ko-KR" altLang="en-US" sz="1200" b="1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47309" y="795136"/>
            <a:ext cx="2916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 1. </a:t>
            </a:r>
            <a:r>
              <a:rPr lang="ko-KR" altLang="en-US" sz="1600" b="1" dirty="0">
                <a:latin typeface="+mn-ea"/>
              </a:rPr>
              <a:t>홈페이지 메인 화면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3961" y="2503004"/>
            <a:ext cx="30789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+mn-ea"/>
              </a:rPr>
              <a:t>  나</a:t>
            </a:r>
            <a:r>
              <a:rPr lang="en-US" altLang="ko-KR" sz="1400" b="1" dirty="0">
                <a:latin typeface="+mn-ea"/>
              </a:rPr>
              <a:t>. </a:t>
            </a:r>
            <a:r>
              <a:rPr lang="ko-KR" altLang="en-US" sz="1400" b="1" dirty="0">
                <a:latin typeface="+mn-ea"/>
              </a:rPr>
              <a:t>일 평균 접속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: 6,000~7,000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명                </a:t>
            </a:r>
            <a:endParaRPr lang="en-US" altLang="ko-KR" sz="1400" b="1" dirty="0">
              <a:solidFill>
                <a:srgbClr val="FF0000"/>
              </a:solidFill>
              <a:latin typeface="+mn-ea"/>
            </a:endParaRPr>
          </a:p>
          <a:p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                          (</a:t>
            </a:r>
            <a:r>
              <a:rPr lang="ko-KR" altLang="en-US" sz="1400" b="1" dirty="0" err="1">
                <a:solidFill>
                  <a:srgbClr val="FF0000"/>
                </a:solidFill>
                <a:latin typeface="+mn-ea"/>
              </a:rPr>
              <a:t>중복포함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)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   </a:t>
            </a:r>
            <a:r>
              <a:rPr lang="en-US" altLang="ko-KR" sz="1400" b="1" dirty="0">
                <a:latin typeface="+mn-ea"/>
              </a:rPr>
              <a:t>- </a:t>
            </a:r>
            <a:r>
              <a:rPr lang="ko-KR" altLang="en-US" sz="1400" b="1" dirty="0">
                <a:latin typeface="+mn-ea"/>
              </a:rPr>
              <a:t>산업 이슈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질병</a:t>
            </a:r>
            <a:r>
              <a:rPr lang="en-US" altLang="ko-KR" sz="1400" b="1" dirty="0">
                <a:latin typeface="+mn-ea"/>
              </a:rPr>
              <a:t> </a:t>
            </a:r>
            <a:r>
              <a:rPr lang="ko-KR" altLang="en-US" sz="1400" b="1" dirty="0">
                <a:latin typeface="+mn-ea"/>
              </a:rPr>
              <a:t>등</a:t>
            </a:r>
            <a:r>
              <a:rPr lang="en-US" altLang="ko-KR" sz="1400" b="1" dirty="0">
                <a:latin typeface="+mn-ea"/>
              </a:rPr>
              <a:t>) </a:t>
            </a:r>
            <a:r>
              <a:rPr lang="ko-KR" altLang="en-US" sz="1400" b="1" dirty="0">
                <a:latin typeface="+mn-ea"/>
              </a:rPr>
              <a:t>발생시 </a:t>
            </a:r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     </a:t>
            </a:r>
            <a:r>
              <a:rPr lang="ko-KR" altLang="en-US" sz="1400" b="1" dirty="0" err="1">
                <a:latin typeface="+mn-ea"/>
              </a:rPr>
              <a:t>접속자</a:t>
            </a:r>
            <a:r>
              <a:rPr lang="ko-KR" altLang="en-US" sz="1400" b="1" dirty="0">
                <a:latin typeface="+mn-ea"/>
              </a:rPr>
              <a:t> 크게 증가</a:t>
            </a:r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   - </a:t>
            </a:r>
            <a:r>
              <a:rPr lang="ko-KR" altLang="en-US" sz="1400" b="1" dirty="0">
                <a:latin typeface="+mn-ea"/>
              </a:rPr>
              <a:t>산업 이슈 및 관련 뉴스 등 </a:t>
            </a:r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     </a:t>
            </a:r>
            <a:r>
              <a:rPr lang="ko-KR" altLang="en-US" sz="1400" b="1" dirty="0">
                <a:latin typeface="+mn-ea"/>
              </a:rPr>
              <a:t>신속 전달</a:t>
            </a:r>
            <a:endParaRPr lang="ko-KR" altLang="en-US" sz="1100" b="1" dirty="0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66D60DE-73BE-07B3-BEBF-3B7683BEE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69027"/>
            <a:ext cx="5756970" cy="6246612"/>
          </a:xfrm>
          <a:prstGeom prst="rect">
            <a:avLst/>
          </a:prstGeom>
        </p:spPr>
      </p:pic>
      <p:sp>
        <p:nvSpPr>
          <p:cNvPr id="21" name="모서리가 둥근 직사각형 20"/>
          <p:cNvSpPr/>
          <p:nvPr/>
        </p:nvSpPr>
        <p:spPr>
          <a:xfrm>
            <a:off x="3275856" y="4509120"/>
            <a:ext cx="5597968" cy="388975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7841838" y="4964386"/>
            <a:ext cx="1031986" cy="1426116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236297" y="5898292"/>
            <a:ext cx="60554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F0000"/>
                </a:solidFill>
              </a:rPr>
              <a:t>B</a:t>
            </a:r>
            <a:r>
              <a:rPr lang="ko-KR" altLang="en-US" sz="2000" b="1" dirty="0">
                <a:solidFill>
                  <a:srgbClr val="FF0000"/>
                </a:solidFill>
              </a:rPr>
              <a:t>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0972" y="4042719"/>
            <a:ext cx="699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F0000"/>
                </a:solidFill>
              </a:rPr>
              <a:t>A</a:t>
            </a:r>
            <a:r>
              <a:rPr lang="ko-KR" altLang="en-US" sz="2000" b="1" dirty="0">
                <a:solidFill>
                  <a:srgbClr val="FF0000"/>
                </a:solidFill>
              </a:rPr>
              <a:t>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7570" y="4045664"/>
            <a:ext cx="2560247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2. </a:t>
            </a:r>
            <a:r>
              <a:rPr lang="ko-KR" altLang="en-US" sz="1600" b="1" dirty="0">
                <a:latin typeface="+mn-ea"/>
              </a:rPr>
              <a:t>게시판 내부 노출 화면</a:t>
            </a:r>
            <a:endParaRPr lang="en-US" altLang="ko-KR" sz="1600" b="1" dirty="0"/>
          </a:p>
          <a:p>
            <a:r>
              <a:rPr lang="en-US" altLang="ko-KR" sz="1400" b="1" dirty="0"/>
              <a:t> ‘</a:t>
            </a:r>
            <a:r>
              <a:rPr lang="ko-KR" altLang="en-US" sz="1400" b="1" dirty="0"/>
              <a:t>협회소개</a:t>
            </a:r>
            <a:r>
              <a:rPr lang="en-US" altLang="ko-KR" sz="1400" b="1" dirty="0"/>
              <a:t>’</a:t>
            </a:r>
            <a:r>
              <a:rPr lang="ko-KR" altLang="en-US" sz="1400" b="1" dirty="0"/>
              <a:t>에서</a:t>
            </a:r>
            <a:endParaRPr lang="en-US" altLang="ko-KR" sz="1400" b="1" dirty="0"/>
          </a:p>
          <a:p>
            <a:r>
              <a:rPr lang="en-US" altLang="ko-KR" sz="1400" b="1" dirty="0">
                <a:latin typeface="+mn-ea"/>
              </a:rPr>
              <a:t> ‘</a:t>
            </a:r>
            <a:r>
              <a:rPr lang="ko-KR" altLang="en-US" sz="1400" b="1" dirty="0" err="1">
                <a:latin typeface="+mn-ea"/>
              </a:rPr>
              <a:t>한돈기업정보</a:t>
            </a:r>
            <a:r>
              <a:rPr lang="en-US" altLang="ko-KR" sz="1400" b="1" dirty="0">
                <a:latin typeface="+mn-ea"/>
              </a:rPr>
              <a:t>’</a:t>
            </a:r>
            <a:r>
              <a:rPr lang="ko-KR" altLang="en-US" sz="1400" b="1" dirty="0">
                <a:latin typeface="+mn-ea"/>
              </a:rPr>
              <a:t>까지</a:t>
            </a:r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  </a:t>
            </a:r>
            <a:r>
              <a:rPr lang="ko-KR" altLang="en-US" sz="1400" b="1" dirty="0">
                <a:latin typeface="+mn-ea"/>
              </a:rPr>
              <a:t>배너 광고 고정</a:t>
            </a:r>
            <a:endParaRPr lang="ko-KR" altLang="en-US" sz="13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77570" y="5282506"/>
            <a:ext cx="2488239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3. </a:t>
            </a:r>
            <a:r>
              <a:rPr lang="ko-KR" altLang="en-US" sz="1600" b="1" dirty="0" err="1">
                <a:latin typeface="+mn-ea"/>
              </a:rPr>
              <a:t>모바일</a:t>
            </a:r>
            <a:r>
              <a:rPr lang="ko-KR" altLang="en-US" sz="1600" b="1" dirty="0">
                <a:latin typeface="+mn-ea"/>
              </a:rPr>
              <a:t> 버전 노출</a:t>
            </a:r>
            <a:endParaRPr lang="en-US" altLang="ko-KR" sz="1600" b="1" dirty="0">
              <a:latin typeface="+mn-ea"/>
            </a:endParaRPr>
          </a:p>
          <a:p>
            <a:r>
              <a:rPr lang="en-US" altLang="ko-KR" sz="1400" b="1" dirty="0"/>
              <a:t> </a:t>
            </a:r>
            <a:r>
              <a:rPr lang="ko-KR" altLang="en-US" sz="1400" b="1" dirty="0" err="1"/>
              <a:t>모바일</a:t>
            </a:r>
            <a:r>
              <a:rPr lang="ko-KR" altLang="en-US" sz="1400" b="1" dirty="0"/>
              <a:t> 접속 증가</a:t>
            </a:r>
            <a:endParaRPr lang="en-US" altLang="ko-KR" sz="1400" b="1" dirty="0"/>
          </a:p>
          <a:p>
            <a:r>
              <a:rPr lang="en-US" altLang="ko-KR" sz="1400" b="1" dirty="0">
                <a:latin typeface="+mn-ea"/>
              </a:rPr>
              <a:t> </a:t>
            </a:r>
            <a:r>
              <a:rPr lang="ko-KR" altLang="en-US" sz="1400" b="1" dirty="0" err="1">
                <a:latin typeface="+mn-ea"/>
              </a:rPr>
              <a:t>모바일</a:t>
            </a:r>
            <a:r>
              <a:rPr lang="ko-KR" altLang="en-US" sz="1400" b="1" dirty="0">
                <a:latin typeface="+mn-ea"/>
              </a:rPr>
              <a:t> 버전에서도</a:t>
            </a:r>
            <a:endParaRPr lang="en-US" altLang="ko-KR" sz="1400" b="1" dirty="0">
              <a:latin typeface="+mn-ea"/>
            </a:endParaRPr>
          </a:p>
          <a:p>
            <a:r>
              <a:rPr lang="ko-KR" altLang="en-US" sz="1400" b="1" dirty="0">
                <a:latin typeface="+mn-ea"/>
              </a:rPr>
              <a:t> </a:t>
            </a:r>
            <a:r>
              <a:rPr lang="ko-KR" altLang="en-US" sz="1400" b="1" dirty="0">
                <a:solidFill>
                  <a:srgbClr val="0000CC"/>
                </a:solidFill>
                <a:latin typeface="+mn-ea"/>
              </a:rPr>
              <a:t>노출 효과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극대화 가능 </a:t>
            </a:r>
            <a:endParaRPr lang="en-US" altLang="ko-KR" sz="1400" b="1" dirty="0">
              <a:solidFill>
                <a:srgbClr val="FF0000"/>
              </a:solidFill>
            </a:endParaRPr>
          </a:p>
        </p:txBody>
      </p:sp>
      <p:sp>
        <p:nvSpPr>
          <p:cNvPr id="2" name="화살표: 톱니 모양의 오른쪽 1">
            <a:extLst>
              <a:ext uri="{FF2B5EF4-FFF2-40B4-BE49-F238E27FC236}">
                <a16:creationId xmlns:a16="http://schemas.microsoft.com/office/drawing/2014/main" id="{B0424DEB-3BCF-A94E-E202-175755B8E344}"/>
              </a:ext>
            </a:extLst>
          </p:cNvPr>
          <p:cNvSpPr/>
          <p:nvPr/>
        </p:nvSpPr>
        <p:spPr>
          <a:xfrm rot="3689648">
            <a:off x="4186542" y="3808345"/>
            <a:ext cx="690504" cy="53592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화살표: 톱니 모양의 오른쪽 3">
            <a:extLst>
              <a:ext uri="{FF2B5EF4-FFF2-40B4-BE49-F238E27FC236}">
                <a16:creationId xmlns:a16="http://schemas.microsoft.com/office/drawing/2014/main" id="{72B52990-42E9-DCC1-D6A0-36E3B23423CF}"/>
              </a:ext>
            </a:extLst>
          </p:cNvPr>
          <p:cNvSpPr/>
          <p:nvPr/>
        </p:nvSpPr>
        <p:spPr>
          <a:xfrm rot="1431708">
            <a:off x="6973924" y="5220985"/>
            <a:ext cx="762051" cy="584678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119</Words>
  <Application>Microsoft Office PowerPoint</Application>
  <PresentationFormat>화면 슬라이드 쇼(4:3)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굴림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김승회</dc:creator>
  <cp:lastModifiedBy>Administrator</cp:lastModifiedBy>
  <cp:revision>26</cp:revision>
  <cp:lastPrinted>2024-06-27T04:21:52Z</cp:lastPrinted>
  <dcterms:created xsi:type="dcterms:W3CDTF">2018-05-18T04:36:14Z</dcterms:created>
  <dcterms:modified xsi:type="dcterms:W3CDTF">2024-08-07T06:59:01Z</dcterms:modified>
</cp:coreProperties>
</file>