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6" r:id="rId1"/>
    <p:sldMasterId id="2147483687" r:id="rId2"/>
    <p:sldMasterId id="2147483688" r:id="rId3"/>
  </p:sldMasterIdLst>
  <p:notesMasterIdLst>
    <p:notesMasterId r:id="rId3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8438"/>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121590DC-CA5B-49C0-9EC5-77C93E564704}">
  <a:tblStyle styleId="{121590DC-CA5B-49C0-9EC5-77C93E564704}" styleName="Table_0">
    <a:wholeTbl>
      <a:tcTxStyle b="off" i="off">
        <a:font>
          <a:latin typeface="굴림"/>
          <a:ea typeface="굴림"/>
          <a:cs typeface="굴림"/>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3F9FA"/>
          </a:solidFill>
        </a:fill>
      </a:tcStyle>
    </a:wholeTbl>
    <a:band1H>
      <a:tcTxStyle/>
      <a:tcStyle>
        <a:tcBdr/>
        <a:fill>
          <a:solidFill>
            <a:srgbClr val="E7F3F4"/>
          </a:solidFill>
        </a:fill>
      </a:tcStyle>
    </a:band1H>
    <a:band2H>
      <a:tcTxStyle/>
      <a:tcStyle>
        <a:tcBdr/>
      </a:tcStyle>
    </a:band2H>
    <a:band1V>
      <a:tcTxStyle/>
      <a:tcStyle>
        <a:tcBdr/>
        <a:fill>
          <a:solidFill>
            <a:srgbClr val="E7F3F4"/>
          </a:solidFill>
        </a:fill>
      </a:tcStyle>
    </a:band1V>
    <a:band2V>
      <a:tcTxStyle/>
      <a:tcStyle>
        <a:tcBdr/>
      </a:tcStyle>
    </a:band2V>
    <a:lastCol>
      <a:tcTxStyle b="on" i="off">
        <a:font>
          <a:latin typeface="굴림"/>
          <a:ea typeface="굴림"/>
          <a:cs typeface="굴림"/>
        </a:font>
        <a:schemeClr val="lt1"/>
      </a:tcTxStyle>
      <a:tcStyle>
        <a:tcBdr/>
        <a:fill>
          <a:solidFill>
            <a:schemeClr val="accent1"/>
          </a:solidFill>
        </a:fill>
      </a:tcStyle>
    </a:lastCol>
    <a:firstCol>
      <a:tcTxStyle b="on" i="off">
        <a:font>
          <a:latin typeface="굴림"/>
          <a:ea typeface="굴림"/>
          <a:cs typeface="굴림"/>
        </a:font>
        <a:schemeClr val="lt1"/>
      </a:tcTxStyle>
      <a:tcStyle>
        <a:tcBdr/>
        <a:fill>
          <a:solidFill>
            <a:schemeClr val="accent1"/>
          </a:solidFill>
        </a:fill>
      </a:tcStyle>
    </a:firstCol>
    <a:lastRow>
      <a:tcTxStyle b="on" i="off">
        <a:font>
          <a:latin typeface="굴림"/>
          <a:ea typeface="굴림"/>
          <a:cs typeface="굴림"/>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굴림"/>
          <a:ea typeface="굴림"/>
          <a:cs typeface="굴림"/>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E4779029-0AE6-445C-B10C-A7D1DEDB1B3E}"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19" autoAdjust="0"/>
    <p:restoredTop sz="92886" autoAdjust="0"/>
  </p:normalViewPr>
  <p:slideViewPr>
    <p:cSldViewPr snapToGrid="0">
      <p:cViewPr>
        <p:scale>
          <a:sx n="110" d="100"/>
          <a:sy n="110" d="100"/>
        </p:scale>
        <p:origin x="-1908"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ko-KR"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5055944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3797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1" name="Google Shape;29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292" name="Google Shape;29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rgbClr val="000000"/>
                </a:solidFill>
                <a:latin typeface="Arial"/>
                <a:ea typeface="Arial"/>
                <a:cs typeface="Arial"/>
                <a:sym typeface="Arial"/>
              </a:rPr>
              <a:t>2</a:t>
            </a:fld>
            <a:endParaRPr sz="12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655546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05" name="Google Shape;305;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306" name="Google Shape;306;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rgbClr val="000000"/>
                </a:solidFill>
                <a:latin typeface="Arial"/>
                <a:ea typeface="Arial"/>
                <a:cs typeface="Arial"/>
                <a:sym typeface="Arial"/>
              </a:rPr>
              <a:t>3</a:t>
            </a:fld>
            <a:endParaRPr sz="12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27062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15" name="Google Shape;315;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Arial"/>
              <a:ea typeface="Arial"/>
              <a:cs typeface="Arial"/>
              <a:sym typeface="Arial"/>
            </a:endParaRPr>
          </a:p>
        </p:txBody>
      </p:sp>
      <p:sp>
        <p:nvSpPr>
          <p:cNvPr id="316" name="Google Shape;316;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rgbClr val="000000"/>
                </a:solidFill>
                <a:latin typeface="Arial"/>
                <a:ea typeface="Arial"/>
                <a:cs typeface="Arial"/>
                <a:sym typeface="Arial"/>
              </a:rPr>
              <a:t>4</a:t>
            </a:fld>
            <a:endParaRPr sz="12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025184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53" name="Google Shape;353;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354" name="Google Shape;354;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5</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226516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68" name="Google Shape;368;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9698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13" name="Google Shape;413;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414" name="Google Shape;414;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7</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513699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5" name="Google Shape;425;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426" name="Google Shape;426;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8</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288746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35" name="Google Shape;435;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436" name="Google Shape;436;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9</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631414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52" name="Google Shape;452;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453" name="Google Shape;453;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10</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60036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64" name="Google Shape;464;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465" name="Google Shape;465;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11</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681150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74" name="Google Shape;474;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475" name="Google Shape;475;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12</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29544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9" name="Google Shape;489;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490" name="Google Shape;490;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13</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3840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02" name="Google Shape;502;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503" name="Google Shape;503;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14</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76850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20" name="Google Shape;520;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521" name="Google Shape;521;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15</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185624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33" name="Google Shape;5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534" name="Google Shape;534;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16</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471637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50" name="Google Shape;550;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551" name="Google Shape;551;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17</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04417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0" name="Google Shape;570;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571" name="Google Shape;571;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i="0" u="none" strike="noStrike" cap="none">
                <a:solidFill>
                  <a:schemeClr val="dk1"/>
                </a:solidFill>
                <a:latin typeface="Arial"/>
                <a:ea typeface="Arial"/>
                <a:cs typeface="Arial"/>
                <a:sym typeface="Arial"/>
              </a:rPr>
              <a:t>18</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082375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95" name="Google Shape;595;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596" name="Google Shape;596;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b="0" u="none">
                <a:solidFill>
                  <a:schemeClr val="dk1"/>
                </a:solidFill>
                <a:latin typeface="Arial"/>
                <a:ea typeface="Arial"/>
                <a:cs typeface="Arial"/>
                <a:sym typeface="Arial"/>
              </a:rPr>
              <a:t>19</a:t>
            </a:fld>
            <a:endParaRPr sz="1200" b="0" u="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391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16" name="Google Shape;616;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617" name="Google Shape;617;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20</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4700436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38" name="Google Shape;638;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24" marR="0" lvl="0" indent="-95224"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639" name="Google Shape;639;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21</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84783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58" name="Google Shape;658;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659" name="Google Shape;659;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22</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019182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0" name="Google Shape;680;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681" name="Google Shape;681;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23</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4917528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94" name="Google Shape;694;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695" name="Google Shape;695;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24</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907595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08" name="Google Shape;708;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200" b="0" i="0" u="none" strike="noStrike" cap="none" dirty="0">
                <a:solidFill>
                  <a:schemeClr val="dk1"/>
                </a:solidFill>
                <a:latin typeface="Arial"/>
                <a:ea typeface="Arial"/>
                <a:cs typeface="Arial"/>
                <a:sym typeface="Arial"/>
              </a:rPr>
              <a:t>-</a:t>
            </a:r>
            <a:endParaRPr sz="1200" b="0" i="0" u="none" strike="noStrike" cap="none" dirty="0">
              <a:solidFill>
                <a:schemeClr val="dk1"/>
              </a:solidFill>
              <a:latin typeface="Arial"/>
              <a:ea typeface="Arial"/>
              <a:cs typeface="Arial"/>
              <a:sym typeface="Arial"/>
            </a:endParaRPr>
          </a:p>
        </p:txBody>
      </p:sp>
      <p:sp>
        <p:nvSpPr>
          <p:cNvPr id="709" name="Google Shape;709;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25</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5121036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33" name="Google Shape;733;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734" name="Google Shape;734;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26</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6801814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7_제목 및 내용">
  <p:cSld name="7_제목 및 내용">
    <p:bg>
      <p:bgPr>
        <a:solidFill>
          <a:schemeClr val="lt1"/>
        </a:solid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body" idx="1"/>
          </p:nvPr>
        </p:nvSpPr>
        <p:spPr>
          <a:xfrm>
            <a:off x="420289" y="897470"/>
            <a:ext cx="8303422" cy="5164323"/>
          </a:xfrm>
          <a:prstGeom prst="rect">
            <a:avLst/>
          </a:prstGeom>
          <a:noFill/>
          <a:ln>
            <a:noFill/>
          </a:ln>
        </p:spPr>
        <p:txBody>
          <a:bodyPr spcFirstLastPara="1" wrap="square" lIns="91425" tIns="45700" rIns="91425" bIns="45700" anchor="t" anchorCtr="0"/>
          <a:lstStyle>
            <a:lvl1pPr marL="457200" marR="0" lvl="0" indent="-228600" algn="l" rtl="0">
              <a:lnSpc>
                <a:spcPct val="150000"/>
              </a:lnSpc>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 name="Google Shape;17;p2"/>
          <p:cNvSpPr txBox="1">
            <a:spLocks noGrp="1"/>
          </p:cNvSpPr>
          <p:nvPr>
            <p:ph type="dt" idx="10"/>
          </p:nvPr>
        </p:nvSpPr>
        <p:spPr>
          <a:xfrm>
            <a:off x="628650" y="6356352"/>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3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 name="Google Shape;18;p2"/>
          <p:cNvSpPr txBox="1">
            <a:spLocks noGrp="1"/>
          </p:cNvSpPr>
          <p:nvPr>
            <p:ph type="ftr" idx="11"/>
          </p:nvPr>
        </p:nvSpPr>
        <p:spPr>
          <a:xfrm>
            <a:off x="3028951" y="6356352"/>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6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sldNum" idx="12"/>
          </p:nvPr>
        </p:nvSpPr>
        <p:spPr>
          <a:xfrm>
            <a:off x="6457950" y="6356352"/>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
        <p:nvSpPr>
          <p:cNvPr id="20" name="Google Shape;20;p2"/>
          <p:cNvSpPr/>
          <p:nvPr/>
        </p:nvSpPr>
        <p:spPr>
          <a:xfrm>
            <a:off x="0" y="0"/>
            <a:ext cx="9144000" cy="496787"/>
          </a:xfrm>
          <a:prstGeom prst="flowChartProcess">
            <a:avLst/>
          </a:prstGeom>
          <a:solidFill>
            <a:schemeClr val="accent4">
              <a:alpha val="64705"/>
            </a:schemeClr>
          </a:solidFill>
          <a:ln>
            <a:noFill/>
          </a:ln>
        </p:spPr>
        <p:txBody>
          <a:bodyPr spcFirstLastPara="1" wrap="square" lIns="67350" tIns="33675" rIns="67350" bIns="33675"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21" name="Google Shape;21;p2"/>
          <p:cNvCxnSpPr/>
          <p:nvPr/>
        </p:nvCxnSpPr>
        <p:spPr>
          <a:xfrm>
            <a:off x="0" y="593685"/>
            <a:ext cx="9144000" cy="0"/>
          </a:xfrm>
          <a:prstGeom prst="straightConnector1">
            <a:avLst/>
          </a:prstGeom>
          <a:noFill/>
          <a:ln w="44450" cap="flat" cmpd="sng">
            <a:solidFill>
              <a:srgbClr val="7F7F7F"/>
            </a:solidFill>
            <a:prstDash val="solid"/>
            <a:round/>
            <a:headEnd type="none" w="sm" len="sm"/>
            <a:tailEnd type="none" w="sm" len="sm"/>
          </a:ln>
        </p:spPr>
      </p:cxnSp>
      <p:pic>
        <p:nvPicPr>
          <p:cNvPr id="22" name="Google Shape;22;p2"/>
          <p:cNvPicPr preferRelativeResize="0"/>
          <p:nvPr/>
        </p:nvPicPr>
        <p:blipFill rotWithShape="1">
          <a:blip r:embed="rId2">
            <a:alphaModFix/>
          </a:blip>
          <a:srcRect/>
          <a:stretch/>
        </p:blipFill>
        <p:spPr>
          <a:xfrm>
            <a:off x="8082282" y="87379"/>
            <a:ext cx="899081" cy="756844"/>
          </a:xfrm>
          <a:prstGeom prst="rect">
            <a:avLst/>
          </a:prstGeom>
          <a:noFill/>
          <a:ln>
            <a:noFill/>
          </a:ln>
        </p:spPr>
      </p:pic>
    </p:spTree>
  </p:cSld>
  <p:clrMapOvr>
    <a:masterClrMapping/>
  </p:clrMapOvr>
  <p:extLst>
    <p:ext uri="{DCECCB84-F9BA-43D5-87BE-67443E8EF086}">
      <p15:sldGuideLst xmlns:p15="http://schemas.microsoft.com/office/powerpoint/2012/main" xmlns="">
        <p15:guide id="1" orient="horz" pos="3072">
          <p15:clr>
            <a:srgbClr val="FBAE40"/>
          </p15:clr>
        </p15:guide>
        <p15:guide id="2" pos="409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제목 슬라이드" type="title">
  <p:cSld name="TITLE">
    <p:spTree>
      <p:nvGrpSpPr>
        <p:cNvPr id="1" name="Shape 23"/>
        <p:cNvGrpSpPr/>
        <p:nvPr/>
      </p:nvGrpSpPr>
      <p:grpSpPr>
        <a:xfrm>
          <a:off x="0" y="0"/>
          <a:ext cx="0" cy="0"/>
          <a:chOff x="0" y="0"/>
          <a:chExt cx="0" cy="0"/>
        </a:xfrm>
      </p:grpSpPr>
      <p:sp>
        <p:nvSpPr>
          <p:cNvPr id="24" name="Google Shape;24;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 name="Google Shape;25;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lstStyle>
            <a:lvl1pPr marR="0" lvl="0" algn="ctr" rtl="0">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6" name="Google Shape;26;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 name="Google Shape;27;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 name="Google Shape;28;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제목 및 내용" type="obj">
  <p:cSld name="OBJECT">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 name="Google Shape;31;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 name="Google Shape;34;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구역 머리글" type="secHead">
  <p:cSld name="SECTION_HEADER">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dk1"/>
              </a:buClr>
              <a:buSzPts val="4000"/>
              <a:buFont typeface="Arial"/>
              <a:buNone/>
              <a:defRPr sz="40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 name="Google Shape;37;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38" name="Google Shape;38;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Google Shape;39;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0" name="Google Shape;40;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콘텐츠 2개" type="twoObj">
  <p:cSld name="TWO_OBJECTS">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3" name="Google Shape;43;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4" name="Google Shape;44;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5" name="Google Shape;45;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6" name="Google Shape;46;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Google Shape;47;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비교" type="twoTxTwoObj">
  <p:cSld name="TWO_OBJECTS_WITH_TEXT">
    <p:spTree>
      <p:nvGrpSpPr>
        <p:cNvPr id="1" name="Shape 48"/>
        <p:cNvGrpSpPr/>
        <p:nvPr/>
      </p:nvGrpSpPr>
      <p:grpSpPr>
        <a:xfrm>
          <a:off x="0" y="0"/>
          <a:ext cx="0" cy="0"/>
          <a:chOff x="0" y="0"/>
          <a:chExt cx="0" cy="0"/>
        </a:xfrm>
      </p:grpSpPr>
      <p:sp>
        <p:nvSpPr>
          <p:cNvPr id="49" name="Google Shape;49;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0" name="Google Shape;50;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51" name="Google Shape;51;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2" name="Google Shape;52;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53" name="Google Shape;53;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4" name="Google Shape;54;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 name="Google Shape;55;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Google Shape;56;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제목만" type="titleOnly">
  <p:cSld name="TITLE_ONLY">
    <p:spTree>
      <p:nvGrpSpPr>
        <p:cNvPr id="1" name="Shape 57"/>
        <p:cNvGrpSpPr/>
        <p:nvPr/>
      </p:nvGrpSpPr>
      <p:grpSpPr>
        <a:xfrm>
          <a:off x="0" y="0"/>
          <a:ext cx="0" cy="0"/>
          <a:chOff x="0" y="0"/>
          <a:chExt cx="0" cy="0"/>
        </a:xfrm>
      </p:grpSpPr>
      <p:sp>
        <p:nvSpPr>
          <p:cNvPr id="58" name="Google Shape;58;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9" name="Google Shape;59;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Google Shape;61;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빈 화면" type="blank">
  <p:cSld name="BLANK">
    <p:spTree>
      <p:nvGrpSpPr>
        <p:cNvPr id="1" name="Shape 62"/>
        <p:cNvGrpSpPr/>
        <p:nvPr/>
      </p:nvGrpSpPr>
      <p:grpSpPr>
        <a:xfrm>
          <a:off x="0" y="0"/>
          <a:ext cx="0" cy="0"/>
          <a:chOff x="0" y="0"/>
          <a:chExt cx="0" cy="0"/>
        </a:xfrm>
      </p:grpSpPr>
      <p:sp>
        <p:nvSpPr>
          <p:cNvPr id="63" name="Google Shape;63;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Google Shape;64;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 name="Google Shape;65;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캡션 있는 콘텐츠" type="objTx">
  <p:cSld name="OBJECT_WITH_CAPTION_TEXT">
    <p:spTree>
      <p:nvGrpSpPr>
        <p:cNvPr id="1" name="Shape 66"/>
        <p:cNvGrpSpPr/>
        <p:nvPr/>
      </p:nvGrpSpPr>
      <p:grpSpPr>
        <a:xfrm>
          <a:off x="0" y="0"/>
          <a:ext cx="0" cy="0"/>
          <a:chOff x="0" y="0"/>
          <a:chExt cx="0" cy="0"/>
        </a:xfrm>
      </p:grpSpPr>
      <p:sp>
        <p:nvSpPr>
          <p:cNvPr id="67" name="Google Shape;67;p1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8" name="Google Shape;68;p1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9" name="Google Shape;69;p1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0" name="Google Shape;70;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Google Shape;71;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2" name="Google Shape;72;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캡션 있는 그림" type="picTx">
  <p:cSld name="PICTURE_WITH_CAPTION_TEXT">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5" name="Google Shape;75;p11"/>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76" name="Google Shape;76;p1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7" name="Google Shape;77;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8" name="Google Shape;78;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9" name="Google Shape;79;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제목 및 세로 텍스트" type="vertTx">
  <p:cSld name="VERTICAL_TEXT">
    <p:spTree>
      <p:nvGrpSpPr>
        <p:cNvPr id="1" name="Shape 80"/>
        <p:cNvGrpSpPr/>
        <p:nvPr/>
      </p:nvGrpSpPr>
      <p:grpSpPr>
        <a:xfrm>
          <a:off x="0" y="0"/>
          <a:ext cx="0" cy="0"/>
          <a:chOff x="0" y="0"/>
          <a:chExt cx="0" cy="0"/>
        </a:xfrm>
      </p:grpSpPr>
      <p:sp>
        <p:nvSpPr>
          <p:cNvPr id="81" name="Google Shape;81;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2" name="Google Shape;82;p12"/>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3" name="Google Shape;83;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4" name="Google Shape;84;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5" name="Google Shape;85;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세로 제목 및 텍스트" type="vertTitleAndTx">
  <p:cSld name="VERTICAL_TITLE_AND_VERTICAL_TEXT">
    <p:spTree>
      <p:nvGrpSpPr>
        <p:cNvPr id="1" name="Shape 86"/>
        <p:cNvGrpSpPr/>
        <p:nvPr/>
      </p:nvGrpSpPr>
      <p:grpSpPr>
        <a:xfrm>
          <a:off x="0" y="0"/>
          <a:ext cx="0" cy="0"/>
          <a:chOff x="0" y="0"/>
          <a:chExt cx="0" cy="0"/>
        </a:xfrm>
      </p:grpSpPr>
      <p:sp>
        <p:nvSpPr>
          <p:cNvPr id="87" name="Google Shape;87;p13"/>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 name="Google Shape;88;p13"/>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Google Shape;89;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0" name="Google Shape;90;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1" name="Google Shape;91;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빈 화면" type="blank">
  <p:cSld name="BLANK">
    <p:spTree>
      <p:nvGrpSpPr>
        <p:cNvPr id="1" name="Shape 100"/>
        <p:cNvGrpSpPr/>
        <p:nvPr/>
      </p:nvGrpSpPr>
      <p:grpSpPr>
        <a:xfrm>
          <a:off x="0" y="0"/>
          <a:ext cx="0" cy="0"/>
          <a:chOff x="0" y="0"/>
          <a:chExt cx="0" cy="0"/>
        </a:xfrm>
      </p:grpSpPr>
      <p:sp>
        <p:nvSpPr>
          <p:cNvPr id="101" name="Google Shape;101;p1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2" name="Google Shape;102;p1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3" name="Google Shape;103;p1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b="0" i="0" u="none" strike="noStrike" cap="none">
                <a:solidFill>
                  <a:srgbClr val="000000"/>
                </a:solidFill>
                <a:latin typeface="Arial"/>
                <a:ea typeface="Arial"/>
                <a:cs typeface="Arial"/>
                <a:sym typeface="Arial"/>
              </a:defRPr>
            </a:lvl1pPr>
            <a:lvl2pPr marL="0" marR="0" lvl="1" indent="0" algn="r" rtl="0">
              <a:spcBef>
                <a:spcPts val="0"/>
              </a:spcBef>
              <a:buNone/>
              <a:defRPr sz="1400" b="0" i="0" u="none" strike="noStrike" cap="none">
                <a:solidFill>
                  <a:srgbClr val="000000"/>
                </a:solidFill>
                <a:latin typeface="Arial"/>
                <a:ea typeface="Arial"/>
                <a:cs typeface="Arial"/>
                <a:sym typeface="Arial"/>
              </a:defRPr>
            </a:lvl2pPr>
            <a:lvl3pPr marL="0" marR="0" lvl="2" indent="0" algn="r" rtl="0">
              <a:spcBef>
                <a:spcPts val="0"/>
              </a:spcBef>
              <a:buNone/>
              <a:defRPr sz="1400" b="0" i="0" u="none" strike="noStrike" cap="none">
                <a:solidFill>
                  <a:srgbClr val="000000"/>
                </a:solidFill>
                <a:latin typeface="Arial"/>
                <a:ea typeface="Arial"/>
                <a:cs typeface="Arial"/>
                <a:sym typeface="Arial"/>
              </a:defRPr>
            </a:lvl3pPr>
            <a:lvl4pPr marL="0" marR="0" lvl="3" indent="0" algn="r" rtl="0">
              <a:spcBef>
                <a:spcPts val="0"/>
              </a:spcBef>
              <a:buNone/>
              <a:defRPr sz="1400" b="0" i="0" u="none" strike="noStrike" cap="none">
                <a:solidFill>
                  <a:srgbClr val="000000"/>
                </a:solidFill>
                <a:latin typeface="Arial"/>
                <a:ea typeface="Arial"/>
                <a:cs typeface="Arial"/>
                <a:sym typeface="Arial"/>
              </a:defRPr>
            </a:lvl4pPr>
            <a:lvl5pPr marL="0" marR="0" lvl="4" indent="0" algn="r" rtl="0">
              <a:spcBef>
                <a:spcPts val="0"/>
              </a:spcBef>
              <a:buNone/>
              <a:defRPr sz="1400" b="0" i="0" u="none" strike="noStrike" cap="none">
                <a:solidFill>
                  <a:srgbClr val="000000"/>
                </a:solidFill>
                <a:latin typeface="Arial"/>
                <a:ea typeface="Arial"/>
                <a:cs typeface="Arial"/>
                <a:sym typeface="Arial"/>
              </a:defRPr>
            </a:lvl5pPr>
            <a:lvl6pPr marL="0" marR="0" lvl="5" indent="0" algn="r" rtl="0">
              <a:spcBef>
                <a:spcPts val="0"/>
              </a:spcBef>
              <a:buNone/>
              <a:defRPr sz="1400" b="0" i="0" u="none" strike="noStrike" cap="none">
                <a:solidFill>
                  <a:srgbClr val="000000"/>
                </a:solidFill>
                <a:latin typeface="Arial"/>
                <a:ea typeface="Arial"/>
                <a:cs typeface="Arial"/>
                <a:sym typeface="Arial"/>
              </a:defRPr>
            </a:lvl6pPr>
            <a:lvl7pPr marL="0" marR="0" lvl="6" indent="0" algn="r" rtl="0">
              <a:spcBef>
                <a:spcPts val="0"/>
              </a:spcBef>
              <a:buNone/>
              <a:defRPr sz="1400" b="0" i="0" u="none" strike="noStrike" cap="none">
                <a:solidFill>
                  <a:srgbClr val="000000"/>
                </a:solidFill>
                <a:latin typeface="Arial"/>
                <a:ea typeface="Arial"/>
                <a:cs typeface="Arial"/>
                <a:sym typeface="Arial"/>
              </a:defRPr>
            </a:lvl7pPr>
            <a:lvl8pPr marL="0" marR="0" lvl="7" indent="0" algn="r" rtl="0">
              <a:spcBef>
                <a:spcPts val="0"/>
              </a:spcBef>
              <a:buNone/>
              <a:defRPr sz="1400" b="0" i="0" u="none" strike="noStrike" cap="none">
                <a:solidFill>
                  <a:srgbClr val="000000"/>
                </a:solidFill>
                <a:latin typeface="Arial"/>
                <a:ea typeface="Arial"/>
                <a:cs typeface="Arial"/>
                <a:sym typeface="Arial"/>
              </a:defRPr>
            </a:lvl8pPr>
            <a:lvl9pPr marL="0" marR="0" lvl="8" indent="0" algn="r" rtl="0">
              <a:spcBef>
                <a:spcPts val="0"/>
              </a:spcBef>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제목 슬라이드" type="title">
  <p:cSld name="TITLE">
    <p:bg>
      <p:bgPr>
        <a:solidFill>
          <a:schemeClr val="lt1"/>
        </a:solidFill>
        <a:effectLst/>
      </p:bgPr>
    </p:bg>
    <p:spTree>
      <p:nvGrpSpPr>
        <p:cNvPr id="1" name="Shape 104"/>
        <p:cNvGrpSpPr/>
        <p:nvPr/>
      </p:nvGrpSpPr>
      <p:grpSpPr>
        <a:xfrm>
          <a:off x="0" y="0"/>
          <a:ext cx="0" cy="0"/>
          <a:chOff x="0" y="0"/>
          <a:chExt cx="0" cy="0"/>
        </a:xfrm>
      </p:grpSpPr>
      <p:sp>
        <p:nvSpPr>
          <p:cNvPr id="105" name="Google Shape;105;p16"/>
          <p:cNvSpPr/>
          <p:nvPr/>
        </p:nvSpPr>
        <p:spPr>
          <a:xfrm>
            <a:off x="0" y="6713538"/>
            <a:ext cx="9144000" cy="144462"/>
          </a:xfrm>
          <a:prstGeom prst="rect">
            <a:avLst/>
          </a:prstGeom>
          <a:solidFill>
            <a:srgbClr val="3366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rgbClr val="000000"/>
              </a:solidFill>
              <a:latin typeface="Arial"/>
              <a:ea typeface="Arial"/>
              <a:cs typeface="Arial"/>
              <a:sym typeface="Arial"/>
            </a:endParaRPr>
          </a:p>
        </p:txBody>
      </p:sp>
      <p:sp>
        <p:nvSpPr>
          <p:cNvPr id="106" name="Google Shape;106;p16"/>
          <p:cNvSpPr/>
          <p:nvPr/>
        </p:nvSpPr>
        <p:spPr>
          <a:xfrm>
            <a:off x="0" y="6597650"/>
            <a:ext cx="9144000" cy="71438"/>
          </a:xfrm>
          <a:prstGeom prst="rect">
            <a:avLst/>
          </a:prstGeom>
          <a:solidFill>
            <a:srgbClr val="3366FF">
              <a:alpha val="69803"/>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rgbClr val="000000"/>
              </a:solidFill>
              <a:latin typeface="Arial"/>
              <a:ea typeface="Arial"/>
              <a:cs typeface="Arial"/>
              <a:sym typeface="Arial"/>
            </a:endParaRPr>
          </a:p>
        </p:txBody>
      </p:sp>
      <p:pic>
        <p:nvPicPr>
          <p:cNvPr id="107" name="Google Shape;107;p16" descr="무제-1"/>
          <p:cNvPicPr preferRelativeResize="0"/>
          <p:nvPr/>
        </p:nvPicPr>
        <p:blipFill rotWithShape="1">
          <a:blip r:embed="rId2">
            <a:alphaModFix/>
          </a:blip>
          <a:srcRect/>
          <a:stretch/>
        </p:blipFill>
        <p:spPr>
          <a:xfrm>
            <a:off x="1693863" y="-4763"/>
            <a:ext cx="7450137" cy="2530476"/>
          </a:xfrm>
          <a:prstGeom prst="rect">
            <a:avLst/>
          </a:prstGeom>
          <a:noFill/>
          <a:ln>
            <a:noFill/>
          </a:ln>
        </p:spPr>
      </p:pic>
      <p:sp>
        <p:nvSpPr>
          <p:cNvPr id="108" name="Google Shape;108;p16"/>
          <p:cNvSpPr/>
          <p:nvPr/>
        </p:nvSpPr>
        <p:spPr>
          <a:xfrm>
            <a:off x="0" y="0"/>
            <a:ext cx="9144000" cy="6858000"/>
          </a:xfrm>
          <a:prstGeom prst="rect">
            <a:avLst/>
          </a:prstGeom>
          <a:noFill/>
          <a:ln w="19050" cap="flat" cmpd="sng">
            <a:solidFill>
              <a:srgbClr val="3333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rgbClr val="000000"/>
              </a:solidFill>
              <a:latin typeface="Arial"/>
              <a:ea typeface="Arial"/>
              <a:cs typeface="Arial"/>
              <a:sym typeface="Arial"/>
            </a:endParaRPr>
          </a:p>
        </p:txBody>
      </p:sp>
      <p:sp>
        <p:nvSpPr>
          <p:cNvPr id="109" name="Google Shape;109;p1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110" name="Google Shape;110;p1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1" name="Google Shape;111;p1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2" name="Google Shape;112;p1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3" name="Google Shape;113;p1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제목 및 내용" type="obj">
  <p:cSld name="OBJECT">
    <p:spTree>
      <p:nvGrpSpPr>
        <p:cNvPr id="1" name="Shape 114"/>
        <p:cNvGrpSpPr/>
        <p:nvPr/>
      </p:nvGrpSpPr>
      <p:grpSpPr>
        <a:xfrm>
          <a:off x="0" y="0"/>
          <a:ext cx="0" cy="0"/>
          <a:chOff x="0" y="0"/>
          <a:chExt cx="0" cy="0"/>
        </a:xfrm>
      </p:grpSpPr>
      <p:sp>
        <p:nvSpPr>
          <p:cNvPr id="115" name="Google Shape;115;p17"/>
          <p:cNvSpPr txBox="1">
            <a:spLocks noGrp="1"/>
          </p:cNvSpPr>
          <p:nvPr>
            <p:ph type="title"/>
          </p:nvPr>
        </p:nvSpPr>
        <p:spPr>
          <a:xfrm>
            <a:off x="1692275" y="274638"/>
            <a:ext cx="6994525" cy="850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116" name="Google Shape;116;p1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7" name="Google Shape;117;p1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8" name="Google Shape;118;p1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9" name="Google Shape;119;p1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구역 머리글" type="secHead">
  <p:cSld name="SECTION_HEADER">
    <p:spTree>
      <p:nvGrpSpPr>
        <p:cNvPr id="1" name="Shape 120"/>
        <p:cNvGrpSpPr/>
        <p:nvPr/>
      </p:nvGrpSpPr>
      <p:grpSpPr>
        <a:xfrm>
          <a:off x="0" y="0"/>
          <a:ext cx="0" cy="0"/>
          <a:chOff x="0" y="0"/>
          <a:chExt cx="0" cy="0"/>
        </a:xfrm>
      </p:grpSpPr>
      <p:sp>
        <p:nvSpPr>
          <p:cNvPr id="121" name="Google Shape;121;p1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122" name="Google Shape;122;p1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1371600" marR="0" lvl="2"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3200400" marR="0" lvl="6"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3657600" marR="0" lvl="7"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4114800" marR="0" lvl="8"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endParaRPr/>
          </a:p>
        </p:txBody>
      </p:sp>
      <p:sp>
        <p:nvSpPr>
          <p:cNvPr id="123" name="Google Shape;123;p1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4" name="Google Shape;124;p1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5" name="Google Shape;125;p1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콘텐츠 2개" type="twoObj">
  <p:cSld name="TWO_OBJECTS">
    <p:spTree>
      <p:nvGrpSpPr>
        <p:cNvPr id="1" name="Shape 126"/>
        <p:cNvGrpSpPr/>
        <p:nvPr/>
      </p:nvGrpSpPr>
      <p:grpSpPr>
        <a:xfrm>
          <a:off x="0" y="0"/>
          <a:ext cx="0" cy="0"/>
          <a:chOff x="0" y="0"/>
          <a:chExt cx="0" cy="0"/>
        </a:xfrm>
      </p:grpSpPr>
      <p:sp>
        <p:nvSpPr>
          <p:cNvPr id="127" name="Google Shape;127;p19"/>
          <p:cNvSpPr txBox="1">
            <a:spLocks noGrp="1"/>
          </p:cNvSpPr>
          <p:nvPr>
            <p:ph type="title"/>
          </p:nvPr>
        </p:nvSpPr>
        <p:spPr>
          <a:xfrm>
            <a:off x="1692275" y="274638"/>
            <a:ext cx="6994525" cy="850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128" name="Google Shape;128;p1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9" name="Google Shape;129;p1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0" name="Google Shape;130;p1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1" name="Google Shape;131;p1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2" name="Google Shape;132;p1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비교" type="twoTxTwoObj">
  <p:cSld name="TWO_OBJECTS_WITH_TEXT">
    <p:spTree>
      <p:nvGrpSpPr>
        <p:cNvPr id="1" name="Shape 133"/>
        <p:cNvGrpSpPr/>
        <p:nvPr/>
      </p:nvGrpSpPr>
      <p:grpSpPr>
        <a:xfrm>
          <a:off x="0" y="0"/>
          <a:ext cx="0" cy="0"/>
          <a:chOff x="0" y="0"/>
          <a:chExt cx="0" cy="0"/>
        </a:xfrm>
      </p:grpSpPr>
      <p:sp>
        <p:nvSpPr>
          <p:cNvPr id="134" name="Google Shape;134;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135" name="Google Shape;135;p2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36" name="Google Shape;136;p2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37" name="Google Shape;137;p2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38" name="Google Shape;138;p2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39" name="Google Shape;139;p2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0" name="Google Shape;140;p2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1" name="Google Shape;141;p2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제목만" type="titleOnly">
  <p:cSld name="TITLE_ONLY">
    <p:spTree>
      <p:nvGrpSpPr>
        <p:cNvPr id="1" name="Shape 142"/>
        <p:cNvGrpSpPr/>
        <p:nvPr/>
      </p:nvGrpSpPr>
      <p:grpSpPr>
        <a:xfrm>
          <a:off x="0" y="0"/>
          <a:ext cx="0" cy="0"/>
          <a:chOff x="0" y="0"/>
          <a:chExt cx="0" cy="0"/>
        </a:xfrm>
      </p:grpSpPr>
      <p:sp>
        <p:nvSpPr>
          <p:cNvPr id="143" name="Google Shape;143;p21"/>
          <p:cNvSpPr txBox="1">
            <a:spLocks noGrp="1"/>
          </p:cNvSpPr>
          <p:nvPr>
            <p:ph type="title"/>
          </p:nvPr>
        </p:nvSpPr>
        <p:spPr>
          <a:xfrm>
            <a:off x="1692275" y="274638"/>
            <a:ext cx="6994525" cy="850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144" name="Google Shape;144;p2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5" name="Google Shape;145;p2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6" name="Google Shape;146;p2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사용자 지정 레이아웃">
  <p:cSld name="사용자 지정 레이아웃">
    <p:spTree>
      <p:nvGrpSpPr>
        <p:cNvPr id="1" name="Shape 147"/>
        <p:cNvGrpSpPr/>
        <p:nvPr/>
      </p:nvGrpSpPr>
      <p:grpSpPr>
        <a:xfrm>
          <a:off x="0" y="0"/>
          <a:ext cx="0" cy="0"/>
          <a:chOff x="0" y="0"/>
          <a:chExt cx="0" cy="0"/>
        </a:xfrm>
      </p:grpSpPr>
      <p:sp>
        <p:nvSpPr>
          <p:cNvPr id="148" name="Google Shape;148;p22"/>
          <p:cNvSpPr txBox="1">
            <a:spLocks noGrp="1"/>
          </p:cNvSpPr>
          <p:nvPr>
            <p:ph type="title"/>
          </p:nvPr>
        </p:nvSpPr>
        <p:spPr>
          <a:xfrm>
            <a:off x="1692275" y="274638"/>
            <a:ext cx="6994525" cy="850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149" name="Google Shape;149;p2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0" name="Google Shape;150;p2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1" name="Google Shape;151;p2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캡션 있는 콘텐츠" type="objTx">
  <p:cSld name="OBJECT_WITH_CAPTION_TEXT">
    <p:spTree>
      <p:nvGrpSpPr>
        <p:cNvPr id="1" name="Shape 152"/>
        <p:cNvGrpSpPr/>
        <p:nvPr/>
      </p:nvGrpSpPr>
      <p:grpSpPr>
        <a:xfrm>
          <a:off x="0" y="0"/>
          <a:ext cx="0" cy="0"/>
          <a:chOff x="0" y="0"/>
          <a:chExt cx="0" cy="0"/>
        </a:xfrm>
      </p:grpSpPr>
      <p:sp>
        <p:nvSpPr>
          <p:cNvPr id="153" name="Google Shape;153;p2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154" name="Google Shape;154;p2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5" name="Google Shape;155;p2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56" name="Google Shape;156;p2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7" name="Google Shape;157;p2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8" name="Google Shape;158;p2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캡션 있는 그림" type="picTx">
  <p:cSld name="PICTURE_WITH_CAPTION_TEXT">
    <p:spTree>
      <p:nvGrpSpPr>
        <p:cNvPr id="1" name="Shape 159"/>
        <p:cNvGrpSpPr/>
        <p:nvPr/>
      </p:nvGrpSpPr>
      <p:grpSpPr>
        <a:xfrm>
          <a:off x="0" y="0"/>
          <a:ext cx="0" cy="0"/>
          <a:chOff x="0" y="0"/>
          <a:chExt cx="0" cy="0"/>
        </a:xfrm>
      </p:grpSpPr>
      <p:sp>
        <p:nvSpPr>
          <p:cNvPr id="160" name="Google Shape;160;p2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161" name="Google Shape;161;p24"/>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62" name="Google Shape;162;p2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63" name="Google Shape;163;p2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4" name="Google Shape;164;p2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5" name="Google Shape;165;p2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제목 및 세로 텍스트" type="vertTx">
  <p:cSld name="VERTICAL_TEXT">
    <p:spTree>
      <p:nvGrpSpPr>
        <p:cNvPr id="1" name="Shape 166"/>
        <p:cNvGrpSpPr/>
        <p:nvPr/>
      </p:nvGrpSpPr>
      <p:grpSpPr>
        <a:xfrm>
          <a:off x="0" y="0"/>
          <a:ext cx="0" cy="0"/>
          <a:chOff x="0" y="0"/>
          <a:chExt cx="0" cy="0"/>
        </a:xfrm>
      </p:grpSpPr>
      <p:sp>
        <p:nvSpPr>
          <p:cNvPr id="167" name="Google Shape;167;p25"/>
          <p:cNvSpPr txBox="1">
            <a:spLocks noGrp="1"/>
          </p:cNvSpPr>
          <p:nvPr>
            <p:ph type="title"/>
          </p:nvPr>
        </p:nvSpPr>
        <p:spPr>
          <a:xfrm>
            <a:off x="1692275" y="274638"/>
            <a:ext cx="6994525" cy="850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168" name="Google Shape;168;p25"/>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9" name="Google Shape;169;p2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0" name="Google Shape;170;p2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1" name="Google Shape;171;p2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세로 제목 및 텍스트" type="vertTitleAndTx">
  <p:cSld name="VERTICAL_TITLE_AND_VERTICAL_TEXT">
    <p:spTree>
      <p:nvGrpSpPr>
        <p:cNvPr id="1" name="Shape 172"/>
        <p:cNvGrpSpPr/>
        <p:nvPr/>
      </p:nvGrpSpPr>
      <p:grpSpPr>
        <a:xfrm>
          <a:off x="0" y="0"/>
          <a:ext cx="0" cy="0"/>
          <a:chOff x="0" y="0"/>
          <a:chExt cx="0" cy="0"/>
        </a:xfrm>
      </p:grpSpPr>
      <p:sp>
        <p:nvSpPr>
          <p:cNvPr id="173" name="Google Shape;173;p26"/>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174" name="Google Shape;174;p26"/>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5" name="Google Shape;175;p2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6" name="Google Shape;176;p2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7" name="Google Shape;177;p2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7_제목 및 내용">
  <p:cSld name="7_제목 및 내용">
    <p:bg>
      <p:bgPr>
        <a:solidFill>
          <a:schemeClr val="lt1"/>
        </a:solidFill>
        <a:effectLst/>
      </p:bgPr>
    </p:bg>
    <p:spTree>
      <p:nvGrpSpPr>
        <p:cNvPr id="1" name="Shape 178"/>
        <p:cNvGrpSpPr/>
        <p:nvPr/>
      </p:nvGrpSpPr>
      <p:grpSpPr>
        <a:xfrm>
          <a:off x="0" y="0"/>
          <a:ext cx="0" cy="0"/>
          <a:chOff x="0" y="0"/>
          <a:chExt cx="0" cy="0"/>
        </a:xfrm>
      </p:grpSpPr>
      <p:sp>
        <p:nvSpPr>
          <p:cNvPr id="179" name="Google Shape;179;p27"/>
          <p:cNvSpPr txBox="1">
            <a:spLocks noGrp="1"/>
          </p:cNvSpPr>
          <p:nvPr>
            <p:ph type="body" idx="1"/>
          </p:nvPr>
        </p:nvSpPr>
        <p:spPr>
          <a:xfrm>
            <a:off x="420289" y="897470"/>
            <a:ext cx="8303422" cy="5164323"/>
          </a:xfrm>
          <a:prstGeom prst="rect">
            <a:avLst/>
          </a:prstGeom>
          <a:noFill/>
          <a:ln>
            <a:noFill/>
          </a:ln>
        </p:spPr>
        <p:txBody>
          <a:bodyPr spcFirstLastPara="1" wrap="square" lIns="91425" tIns="45700" rIns="91425" bIns="45700" anchor="t" anchorCtr="0"/>
          <a:lstStyle>
            <a:lvl1pPr marL="457200" marR="0" lvl="0" indent="-228600" algn="l" rtl="0">
              <a:lnSpc>
                <a:spcPct val="150000"/>
              </a:lnSpc>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0" name="Google Shape;180;p27"/>
          <p:cNvSpPr txBox="1">
            <a:spLocks noGrp="1"/>
          </p:cNvSpPr>
          <p:nvPr>
            <p:ph type="dt" idx="10"/>
          </p:nvPr>
        </p:nvSpPr>
        <p:spPr>
          <a:xfrm>
            <a:off x="628650" y="6356352"/>
            <a:ext cx="2057400" cy="3651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3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1" name="Google Shape;181;p27"/>
          <p:cNvSpPr txBox="1">
            <a:spLocks noGrp="1"/>
          </p:cNvSpPr>
          <p:nvPr>
            <p:ph type="ftr" idx="11"/>
          </p:nvPr>
        </p:nvSpPr>
        <p:spPr>
          <a:xfrm>
            <a:off x="3028951" y="6356352"/>
            <a:ext cx="3086100" cy="365125"/>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6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2" name="Google Shape;182;p27"/>
          <p:cNvSpPr txBox="1">
            <a:spLocks noGrp="1"/>
          </p:cNvSpPr>
          <p:nvPr>
            <p:ph type="sldNum" idx="12"/>
          </p:nvPr>
        </p:nvSpPr>
        <p:spPr>
          <a:xfrm>
            <a:off x="6457950" y="6356352"/>
            <a:ext cx="2057400"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
        <p:nvSpPr>
          <p:cNvPr id="183" name="Google Shape;183;p27"/>
          <p:cNvSpPr/>
          <p:nvPr/>
        </p:nvSpPr>
        <p:spPr>
          <a:xfrm>
            <a:off x="0" y="0"/>
            <a:ext cx="9144000" cy="496787"/>
          </a:xfrm>
          <a:prstGeom prst="flowChartProcess">
            <a:avLst/>
          </a:prstGeom>
          <a:solidFill>
            <a:schemeClr val="accent4">
              <a:alpha val="64705"/>
            </a:schemeClr>
          </a:solidFill>
          <a:ln>
            <a:noFill/>
          </a:ln>
        </p:spPr>
        <p:txBody>
          <a:bodyPr spcFirstLastPara="1" wrap="square" lIns="67350" tIns="33675" rIns="67350" bIns="33675" anchor="ctr" anchorCtr="0">
            <a:noAutofit/>
          </a:bodyPr>
          <a:lstStyle/>
          <a:p>
            <a:pPr marL="0" marR="0" lvl="0" indent="0" algn="ctr" rtl="0">
              <a:spcBef>
                <a:spcPts val="0"/>
              </a:spcBef>
              <a:spcAft>
                <a:spcPts val="0"/>
              </a:spcAft>
              <a:buNone/>
            </a:pPr>
            <a:endParaRPr sz="1600">
              <a:solidFill>
                <a:srgbClr val="FFFFFF"/>
              </a:solidFill>
              <a:latin typeface="Arial"/>
              <a:ea typeface="Arial"/>
              <a:cs typeface="Arial"/>
              <a:sym typeface="Arial"/>
            </a:endParaRPr>
          </a:p>
        </p:txBody>
      </p:sp>
      <p:cxnSp>
        <p:nvCxnSpPr>
          <p:cNvPr id="184" name="Google Shape;184;p27"/>
          <p:cNvCxnSpPr/>
          <p:nvPr/>
        </p:nvCxnSpPr>
        <p:spPr>
          <a:xfrm>
            <a:off x="0" y="593685"/>
            <a:ext cx="9144000" cy="0"/>
          </a:xfrm>
          <a:prstGeom prst="straightConnector1">
            <a:avLst/>
          </a:prstGeom>
          <a:noFill/>
          <a:ln w="44450" cap="flat" cmpd="sng">
            <a:solidFill>
              <a:srgbClr val="7F7F7F"/>
            </a:solidFill>
            <a:prstDash val="solid"/>
            <a:round/>
            <a:headEnd type="none" w="sm" len="sm"/>
            <a:tailEnd type="none" w="sm" len="sm"/>
          </a:ln>
        </p:spPr>
      </p:cxnSp>
      <p:pic>
        <p:nvPicPr>
          <p:cNvPr id="185" name="Google Shape;185;p27"/>
          <p:cNvPicPr preferRelativeResize="0"/>
          <p:nvPr/>
        </p:nvPicPr>
        <p:blipFill rotWithShape="1">
          <a:blip r:embed="rId2">
            <a:alphaModFix/>
          </a:blip>
          <a:srcRect/>
          <a:stretch/>
        </p:blipFill>
        <p:spPr>
          <a:xfrm>
            <a:off x="8082282" y="87379"/>
            <a:ext cx="899081" cy="756844"/>
          </a:xfrm>
          <a:prstGeom prst="rect">
            <a:avLst/>
          </a:prstGeom>
          <a:noFill/>
          <a:ln>
            <a:noFill/>
          </a:ln>
        </p:spPr>
      </p:pic>
    </p:spTree>
  </p:cSld>
  <p:clrMapOvr>
    <a:masterClrMapping/>
  </p:clrMapOvr>
  <p:extLst>
    <p:ext uri="{DCECCB84-F9BA-43D5-87BE-67443E8EF086}">
      <p15:sldGuideLst xmlns:p15="http://schemas.microsoft.com/office/powerpoint/2012/main" xmlns="">
        <p15:guide id="1" orient="horz" pos="3072">
          <p15:clr>
            <a:srgbClr val="FBAE40"/>
          </p15:clr>
        </p15:guide>
        <p15:guide id="2" pos="409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빈 화면" type="blank">
  <p:cSld name="BLANK">
    <p:spTree>
      <p:nvGrpSpPr>
        <p:cNvPr id="1" name="Shape 194"/>
        <p:cNvGrpSpPr/>
        <p:nvPr/>
      </p:nvGrpSpPr>
      <p:grpSpPr>
        <a:xfrm>
          <a:off x="0" y="0"/>
          <a:ext cx="0" cy="0"/>
          <a:chOff x="0" y="0"/>
          <a:chExt cx="0" cy="0"/>
        </a:xfrm>
      </p:grpSpPr>
      <p:sp>
        <p:nvSpPr>
          <p:cNvPr id="195" name="Google Shape;195;p2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6" name="Google Shape;196;p2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7" name="Google Shape;197;p2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b="0" i="0" u="none" strike="noStrike" cap="none">
                <a:solidFill>
                  <a:srgbClr val="000000"/>
                </a:solidFill>
                <a:latin typeface="Arial"/>
                <a:ea typeface="Arial"/>
                <a:cs typeface="Arial"/>
                <a:sym typeface="Arial"/>
              </a:defRPr>
            </a:lvl1pPr>
            <a:lvl2pPr marL="0" marR="0" lvl="1" indent="0" algn="r" rtl="0">
              <a:spcBef>
                <a:spcPts val="0"/>
              </a:spcBef>
              <a:buNone/>
              <a:defRPr sz="1400" b="0" i="0" u="none" strike="noStrike" cap="none">
                <a:solidFill>
                  <a:srgbClr val="000000"/>
                </a:solidFill>
                <a:latin typeface="Arial"/>
                <a:ea typeface="Arial"/>
                <a:cs typeface="Arial"/>
                <a:sym typeface="Arial"/>
              </a:defRPr>
            </a:lvl2pPr>
            <a:lvl3pPr marL="0" marR="0" lvl="2" indent="0" algn="r" rtl="0">
              <a:spcBef>
                <a:spcPts val="0"/>
              </a:spcBef>
              <a:buNone/>
              <a:defRPr sz="1400" b="0" i="0" u="none" strike="noStrike" cap="none">
                <a:solidFill>
                  <a:srgbClr val="000000"/>
                </a:solidFill>
                <a:latin typeface="Arial"/>
                <a:ea typeface="Arial"/>
                <a:cs typeface="Arial"/>
                <a:sym typeface="Arial"/>
              </a:defRPr>
            </a:lvl3pPr>
            <a:lvl4pPr marL="0" marR="0" lvl="3" indent="0" algn="r" rtl="0">
              <a:spcBef>
                <a:spcPts val="0"/>
              </a:spcBef>
              <a:buNone/>
              <a:defRPr sz="1400" b="0" i="0" u="none" strike="noStrike" cap="none">
                <a:solidFill>
                  <a:srgbClr val="000000"/>
                </a:solidFill>
                <a:latin typeface="Arial"/>
                <a:ea typeface="Arial"/>
                <a:cs typeface="Arial"/>
                <a:sym typeface="Arial"/>
              </a:defRPr>
            </a:lvl4pPr>
            <a:lvl5pPr marL="0" marR="0" lvl="4" indent="0" algn="r" rtl="0">
              <a:spcBef>
                <a:spcPts val="0"/>
              </a:spcBef>
              <a:buNone/>
              <a:defRPr sz="1400" b="0" i="0" u="none" strike="noStrike" cap="none">
                <a:solidFill>
                  <a:srgbClr val="000000"/>
                </a:solidFill>
                <a:latin typeface="Arial"/>
                <a:ea typeface="Arial"/>
                <a:cs typeface="Arial"/>
                <a:sym typeface="Arial"/>
              </a:defRPr>
            </a:lvl5pPr>
            <a:lvl6pPr marL="0" marR="0" lvl="5" indent="0" algn="r" rtl="0">
              <a:spcBef>
                <a:spcPts val="0"/>
              </a:spcBef>
              <a:buNone/>
              <a:defRPr sz="1400" b="0" i="0" u="none" strike="noStrike" cap="none">
                <a:solidFill>
                  <a:srgbClr val="000000"/>
                </a:solidFill>
                <a:latin typeface="Arial"/>
                <a:ea typeface="Arial"/>
                <a:cs typeface="Arial"/>
                <a:sym typeface="Arial"/>
              </a:defRPr>
            </a:lvl6pPr>
            <a:lvl7pPr marL="0" marR="0" lvl="6" indent="0" algn="r" rtl="0">
              <a:spcBef>
                <a:spcPts val="0"/>
              </a:spcBef>
              <a:buNone/>
              <a:defRPr sz="1400" b="0" i="0" u="none" strike="noStrike" cap="none">
                <a:solidFill>
                  <a:srgbClr val="000000"/>
                </a:solidFill>
                <a:latin typeface="Arial"/>
                <a:ea typeface="Arial"/>
                <a:cs typeface="Arial"/>
                <a:sym typeface="Arial"/>
              </a:defRPr>
            </a:lvl7pPr>
            <a:lvl8pPr marL="0" marR="0" lvl="7" indent="0" algn="r" rtl="0">
              <a:spcBef>
                <a:spcPts val="0"/>
              </a:spcBef>
              <a:buNone/>
              <a:defRPr sz="1400" b="0" i="0" u="none" strike="noStrike" cap="none">
                <a:solidFill>
                  <a:srgbClr val="000000"/>
                </a:solidFill>
                <a:latin typeface="Arial"/>
                <a:ea typeface="Arial"/>
                <a:cs typeface="Arial"/>
                <a:sym typeface="Arial"/>
              </a:defRPr>
            </a:lvl8pPr>
            <a:lvl9pPr marL="0" marR="0" lvl="8" indent="0" algn="r" rtl="0">
              <a:spcBef>
                <a:spcPts val="0"/>
              </a:spcBef>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제목 슬라이드" type="title">
  <p:cSld name="TITLE">
    <p:bg>
      <p:bgPr>
        <a:solidFill>
          <a:schemeClr val="lt1"/>
        </a:solidFill>
        <a:effectLst/>
      </p:bgPr>
    </p:bg>
    <p:spTree>
      <p:nvGrpSpPr>
        <p:cNvPr id="1" name="Shape 198"/>
        <p:cNvGrpSpPr/>
        <p:nvPr/>
      </p:nvGrpSpPr>
      <p:grpSpPr>
        <a:xfrm>
          <a:off x="0" y="0"/>
          <a:ext cx="0" cy="0"/>
          <a:chOff x="0" y="0"/>
          <a:chExt cx="0" cy="0"/>
        </a:xfrm>
      </p:grpSpPr>
      <p:sp>
        <p:nvSpPr>
          <p:cNvPr id="199" name="Google Shape;199;p30"/>
          <p:cNvSpPr/>
          <p:nvPr/>
        </p:nvSpPr>
        <p:spPr>
          <a:xfrm>
            <a:off x="0" y="6713538"/>
            <a:ext cx="9144000" cy="144462"/>
          </a:xfrm>
          <a:prstGeom prst="rect">
            <a:avLst/>
          </a:prstGeom>
          <a:solidFill>
            <a:srgbClr val="3366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rgbClr val="000000"/>
              </a:solidFill>
              <a:latin typeface="Arial"/>
              <a:ea typeface="Arial"/>
              <a:cs typeface="Arial"/>
              <a:sym typeface="Arial"/>
            </a:endParaRPr>
          </a:p>
        </p:txBody>
      </p:sp>
      <p:sp>
        <p:nvSpPr>
          <p:cNvPr id="200" name="Google Shape;200;p30"/>
          <p:cNvSpPr/>
          <p:nvPr/>
        </p:nvSpPr>
        <p:spPr>
          <a:xfrm>
            <a:off x="0" y="6597650"/>
            <a:ext cx="9144000" cy="71438"/>
          </a:xfrm>
          <a:prstGeom prst="rect">
            <a:avLst/>
          </a:prstGeom>
          <a:solidFill>
            <a:srgbClr val="3366FF">
              <a:alpha val="69803"/>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rgbClr val="000000"/>
              </a:solidFill>
              <a:latin typeface="Arial"/>
              <a:ea typeface="Arial"/>
              <a:cs typeface="Arial"/>
              <a:sym typeface="Arial"/>
            </a:endParaRPr>
          </a:p>
        </p:txBody>
      </p:sp>
      <p:pic>
        <p:nvPicPr>
          <p:cNvPr id="201" name="Google Shape;201;p30" descr="무제-1"/>
          <p:cNvPicPr preferRelativeResize="0"/>
          <p:nvPr/>
        </p:nvPicPr>
        <p:blipFill rotWithShape="1">
          <a:blip r:embed="rId2">
            <a:alphaModFix/>
          </a:blip>
          <a:srcRect/>
          <a:stretch/>
        </p:blipFill>
        <p:spPr>
          <a:xfrm>
            <a:off x="1693863" y="-4763"/>
            <a:ext cx="7450137" cy="2530476"/>
          </a:xfrm>
          <a:prstGeom prst="rect">
            <a:avLst/>
          </a:prstGeom>
          <a:noFill/>
          <a:ln>
            <a:noFill/>
          </a:ln>
        </p:spPr>
      </p:pic>
      <p:sp>
        <p:nvSpPr>
          <p:cNvPr id="202" name="Google Shape;202;p30"/>
          <p:cNvSpPr/>
          <p:nvPr/>
        </p:nvSpPr>
        <p:spPr>
          <a:xfrm>
            <a:off x="0" y="0"/>
            <a:ext cx="9144000" cy="6858000"/>
          </a:xfrm>
          <a:prstGeom prst="rect">
            <a:avLst/>
          </a:prstGeom>
          <a:noFill/>
          <a:ln w="19050" cap="flat" cmpd="sng">
            <a:solidFill>
              <a:srgbClr val="3333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rgbClr val="000000"/>
              </a:solidFill>
              <a:latin typeface="Arial"/>
              <a:ea typeface="Arial"/>
              <a:cs typeface="Arial"/>
              <a:sym typeface="Arial"/>
            </a:endParaRPr>
          </a:p>
        </p:txBody>
      </p:sp>
      <p:sp>
        <p:nvSpPr>
          <p:cNvPr id="203" name="Google Shape;203;p30"/>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204" name="Google Shape;204;p30"/>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05" name="Google Shape;205;p3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6" name="Google Shape;206;p3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7" name="Google Shape;207;p3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제목 및 내용" type="obj">
  <p:cSld name="OBJECT">
    <p:spTree>
      <p:nvGrpSpPr>
        <p:cNvPr id="1" name="Shape 208"/>
        <p:cNvGrpSpPr/>
        <p:nvPr/>
      </p:nvGrpSpPr>
      <p:grpSpPr>
        <a:xfrm>
          <a:off x="0" y="0"/>
          <a:ext cx="0" cy="0"/>
          <a:chOff x="0" y="0"/>
          <a:chExt cx="0" cy="0"/>
        </a:xfrm>
      </p:grpSpPr>
      <p:sp>
        <p:nvSpPr>
          <p:cNvPr id="209" name="Google Shape;209;p31"/>
          <p:cNvSpPr txBox="1">
            <a:spLocks noGrp="1"/>
          </p:cNvSpPr>
          <p:nvPr>
            <p:ph type="title"/>
          </p:nvPr>
        </p:nvSpPr>
        <p:spPr>
          <a:xfrm>
            <a:off x="1692275" y="274638"/>
            <a:ext cx="6994525" cy="850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210" name="Google Shape;210;p3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1" name="Google Shape;211;p3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2" name="Google Shape;212;p3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3" name="Google Shape;213;p3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구역 머리글" type="secHead">
  <p:cSld name="SECTION_HEADER">
    <p:spTree>
      <p:nvGrpSpPr>
        <p:cNvPr id="1" name="Shape 214"/>
        <p:cNvGrpSpPr/>
        <p:nvPr/>
      </p:nvGrpSpPr>
      <p:grpSpPr>
        <a:xfrm>
          <a:off x="0" y="0"/>
          <a:ext cx="0" cy="0"/>
          <a:chOff x="0" y="0"/>
          <a:chExt cx="0" cy="0"/>
        </a:xfrm>
      </p:grpSpPr>
      <p:sp>
        <p:nvSpPr>
          <p:cNvPr id="215" name="Google Shape;215;p3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216" name="Google Shape;216;p3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1371600" marR="0" lvl="2"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3200400" marR="0" lvl="6"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3657600" marR="0" lvl="7"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4114800" marR="0" lvl="8"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endParaRPr/>
          </a:p>
        </p:txBody>
      </p:sp>
      <p:sp>
        <p:nvSpPr>
          <p:cNvPr id="217" name="Google Shape;217;p3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8" name="Google Shape;218;p3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9" name="Google Shape;219;p3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콘텐츠 2개" type="twoObj">
  <p:cSld name="TWO_OBJECTS">
    <p:spTree>
      <p:nvGrpSpPr>
        <p:cNvPr id="1" name="Shape 220"/>
        <p:cNvGrpSpPr/>
        <p:nvPr/>
      </p:nvGrpSpPr>
      <p:grpSpPr>
        <a:xfrm>
          <a:off x="0" y="0"/>
          <a:ext cx="0" cy="0"/>
          <a:chOff x="0" y="0"/>
          <a:chExt cx="0" cy="0"/>
        </a:xfrm>
      </p:grpSpPr>
      <p:sp>
        <p:nvSpPr>
          <p:cNvPr id="221" name="Google Shape;221;p33"/>
          <p:cNvSpPr txBox="1">
            <a:spLocks noGrp="1"/>
          </p:cNvSpPr>
          <p:nvPr>
            <p:ph type="title"/>
          </p:nvPr>
        </p:nvSpPr>
        <p:spPr>
          <a:xfrm>
            <a:off x="1692275" y="274638"/>
            <a:ext cx="6994525" cy="850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222" name="Google Shape;222;p33"/>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23" name="Google Shape;223;p33"/>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24" name="Google Shape;224;p3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25" name="Google Shape;225;p3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26" name="Google Shape;226;p3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비교" type="twoTxTwoObj">
  <p:cSld name="TWO_OBJECTS_WITH_TEXT">
    <p:spTree>
      <p:nvGrpSpPr>
        <p:cNvPr id="1" name="Shape 227"/>
        <p:cNvGrpSpPr/>
        <p:nvPr/>
      </p:nvGrpSpPr>
      <p:grpSpPr>
        <a:xfrm>
          <a:off x="0" y="0"/>
          <a:ext cx="0" cy="0"/>
          <a:chOff x="0" y="0"/>
          <a:chExt cx="0" cy="0"/>
        </a:xfrm>
      </p:grpSpPr>
      <p:sp>
        <p:nvSpPr>
          <p:cNvPr id="228" name="Google Shape;228;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229" name="Google Shape;229;p34"/>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230" name="Google Shape;230;p34"/>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31" name="Google Shape;231;p34"/>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232" name="Google Shape;232;p34"/>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33" name="Google Shape;233;p3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4" name="Google Shape;234;p3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5" name="Google Shape;235;p3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제목만" type="titleOnly">
  <p:cSld name="TITLE_ONLY">
    <p:spTree>
      <p:nvGrpSpPr>
        <p:cNvPr id="1" name="Shape 236"/>
        <p:cNvGrpSpPr/>
        <p:nvPr/>
      </p:nvGrpSpPr>
      <p:grpSpPr>
        <a:xfrm>
          <a:off x="0" y="0"/>
          <a:ext cx="0" cy="0"/>
          <a:chOff x="0" y="0"/>
          <a:chExt cx="0" cy="0"/>
        </a:xfrm>
      </p:grpSpPr>
      <p:sp>
        <p:nvSpPr>
          <p:cNvPr id="237" name="Google Shape;237;p35"/>
          <p:cNvSpPr txBox="1">
            <a:spLocks noGrp="1"/>
          </p:cNvSpPr>
          <p:nvPr>
            <p:ph type="title"/>
          </p:nvPr>
        </p:nvSpPr>
        <p:spPr>
          <a:xfrm>
            <a:off x="1692275" y="274638"/>
            <a:ext cx="6994525" cy="850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238" name="Google Shape;238;p3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9" name="Google Shape;239;p3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0" name="Google Shape;240;p3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사용자 지정 레이아웃">
  <p:cSld name="사용자 지정 레이아웃">
    <p:spTree>
      <p:nvGrpSpPr>
        <p:cNvPr id="1" name="Shape 241"/>
        <p:cNvGrpSpPr/>
        <p:nvPr/>
      </p:nvGrpSpPr>
      <p:grpSpPr>
        <a:xfrm>
          <a:off x="0" y="0"/>
          <a:ext cx="0" cy="0"/>
          <a:chOff x="0" y="0"/>
          <a:chExt cx="0" cy="0"/>
        </a:xfrm>
      </p:grpSpPr>
      <p:sp>
        <p:nvSpPr>
          <p:cNvPr id="242" name="Google Shape;242;p36"/>
          <p:cNvSpPr txBox="1">
            <a:spLocks noGrp="1"/>
          </p:cNvSpPr>
          <p:nvPr>
            <p:ph type="title"/>
          </p:nvPr>
        </p:nvSpPr>
        <p:spPr>
          <a:xfrm>
            <a:off x="1692275" y="274638"/>
            <a:ext cx="6994525" cy="850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243" name="Google Shape;243;p3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4" name="Google Shape;244;p3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5" name="Google Shape;245;p3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캡션 있는 콘텐츠" type="objTx">
  <p:cSld name="OBJECT_WITH_CAPTION_TEXT">
    <p:spTree>
      <p:nvGrpSpPr>
        <p:cNvPr id="1" name="Shape 246"/>
        <p:cNvGrpSpPr/>
        <p:nvPr/>
      </p:nvGrpSpPr>
      <p:grpSpPr>
        <a:xfrm>
          <a:off x="0" y="0"/>
          <a:ext cx="0" cy="0"/>
          <a:chOff x="0" y="0"/>
          <a:chExt cx="0" cy="0"/>
        </a:xfrm>
      </p:grpSpPr>
      <p:sp>
        <p:nvSpPr>
          <p:cNvPr id="247" name="Google Shape;247;p3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248" name="Google Shape;248;p3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9" name="Google Shape;249;p3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0" name="Google Shape;250;p3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1" name="Google Shape;251;p3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2" name="Google Shape;252;p3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캡션 있는 그림" type="picTx">
  <p:cSld name="PICTURE_WITH_CAPTION_TEXT">
    <p:spTree>
      <p:nvGrpSpPr>
        <p:cNvPr id="1" name="Shape 253"/>
        <p:cNvGrpSpPr/>
        <p:nvPr/>
      </p:nvGrpSpPr>
      <p:grpSpPr>
        <a:xfrm>
          <a:off x="0" y="0"/>
          <a:ext cx="0" cy="0"/>
          <a:chOff x="0" y="0"/>
          <a:chExt cx="0" cy="0"/>
        </a:xfrm>
      </p:grpSpPr>
      <p:sp>
        <p:nvSpPr>
          <p:cNvPr id="254" name="Google Shape;254;p38"/>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255" name="Google Shape;255;p38"/>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6" name="Google Shape;256;p38"/>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7" name="Google Shape;257;p3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8" name="Google Shape;258;p3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9" name="Google Shape;259;p3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제목 및 세로 텍스트" type="vertTx">
  <p:cSld name="VERTICAL_TEXT">
    <p:spTree>
      <p:nvGrpSpPr>
        <p:cNvPr id="1" name="Shape 260"/>
        <p:cNvGrpSpPr/>
        <p:nvPr/>
      </p:nvGrpSpPr>
      <p:grpSpPr>
        <a:xfrm>
          <a:off x="0" y="0"/>
          <a:ext cx="0" cy="0"/>
          <a:chOff x="0" y="0"/>
          <a:chExt cx="0" cy="0"/>
        </a:xfrm>
      </p:grpSpPr>
      <p:sp>
        <p:nvSpPr>
          <p:cNvPr id="261" name="Google Shape;261;p39"/>
          <p:cNvSpPr txBox="1">
            <a:spLocks noGrp="1"/>
          </p:cNvSpPr>
          <p:nvPr>
            <p:ph type="title"/>
          </p:nvPr>
        </p:nvSpPr>
        <p:spPr>
          <a:xfrm>
            <a:off x="1692275" y="274638"/>
            <a:ext cx="6994525" cy="850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262" name="Google Shape;262;p39"/>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3" name="Google Shape;263;p3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4" name="Google Shape;264;p3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5" name="Google Shape;265;p3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세로 제목 및 텍스트" type="vertTitleAndTx">
  <p:cSld name="VERTICAL_TITLE_AND_VERTICAL_TEXT">
    <p:spTree>
      <p:nvGrpSpPr>
        <p:cNvPr id="1" name="Shape 266"/>
        <p:cNvGrpSpPr/>
        <p:nvPr/>
      </p:nvGrpSpPr>
      <p:grpSpPr>
        <a:xfrm>
          <a:off x="0" y="0"/>
          <a:ext cx="0" cy="0"/>
          <a:chOff x="0" y="0"/>
          <a:chExt cx="0" cy="0"/>
        </a:xfrm>
      </p:grpSpPr>
      <p:sp>
        <p:nvSpPr>
          <p:cNvPr id="267" name="Google Shape;267;p40"/>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268" name="Google Shape;268;p40"/>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9" name="Google Shape;269;p4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0" name="Google Shape;270;p4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1" name="Google Shape;271;p4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transition>
    <p:fade thruBlk="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7_제목 및 내용">
  <p:cSld name="7_제목 및 내용">
    <p:bg>
      <p:bgPr>
        <a:solidFill>
          <a:schemeClr val="lt1"/>
        </a:solidFill>
        <a:effectLst/>
      </p:bgPr>
    </p:bg>
    <p:spTree>
      <p:nvGrpSpPr>
        <p:cNvPr id="1" name="Shape 272"/>
        <p:cNvGrpSpPr/>
        <p:nvPr/>
      </p:nvGrpSpPr>
      <p:grpSpPr>
        <a:xfrm>
          <a:off x="0" y="0"/>
          <a:ext cx="0" cy="0"/>
          <a:chOff x="0" y="0"/>
          <a:chExt cx="0" cy="0"/>
        </a:xfrm>
      </p:grpSpPr>
      <p:sp>
        <p:nvSpPr>
          <p:cNvPr id="273" name="Google Shape;273;p41"/>
          <p:cNvSpPr txBox="1">
            <a:spLocks noGrp="1"/>
          </p:cNvSpPr>
          <p:nvPr>
            <p:ph type="body" idx="1"/>
          </p:nvPr>
        </p:nvSpPr>
        <p:spPr>
          <a:xfrm>
            <a:off x="420289" y="897470"/>
            <a:ext cx="8303422" cy="5164323"/>
          </a:xfrm>
          <a:prstGeom prst="rect">
            <a:avLst/>
          </a:prstGeom>
          <a:noFill/>
          <a:ln>
            <a:noFill/>
          </a:ln>
        </p:spPr>
        <p:txBody>
          <a:bodyPr spcFirstLastPara="1" wrap="square" lIns="91425" tIns="45700" rIns="91425" bIns="45700" anchor="t" anchorCtr="0"/>
          <a:lstStyle>
            <a:lvl1pPr marL="457200" marR="0" lvl="0" indent="-228600" algn="l" rtl="0">
              <a:lnSpc>
                <a:spcPct val="150000"/>
              </a:lnSpc>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74" name="Google Shape;274;p41"/>
          <p:cNvSpPr txBox="1">
            <a:spLocks noGrp="1"/>
          </p:cNvSpPr>
          <p:nvPr>
            <p:ph type="dt" idx="10"/>
          </p:nvPr>
        </p:nvSpPr>
        <p:spPr>
          <a:xfrm>
            <a:off x="628650" y="6356352"/>
            <a:ext cx="2057400" cy="3651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3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5" name="Google Shape;275;p41"/>
          <p:cNvSpPr txBox="1">
            <a:spLocks noGrp="1"/>
          </p:cNvSpPr>
          <p:nvPr>
            <p:ph type="ftr" idx="11"/>
          </p:nvPr>
        </p:nvSpPr>
        <p:spPr>
          <a:xfrm>
            <a:off x="3028951" y="6356352"/>
            <a:ext cx="3086100" cy="365125"/>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6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6" name="Google Shape;276;p41"/>
          <p:cNvSpPr txBox="1">
            <a:spLocks noGrp="1"/>
          </p:cNvSpPr>
          <p:nvPr>
            <p:ph type="sldNum" idx="12"/>
          </p:nvPr>
        </p:nvSpPr>
        <p:spPr>
          <a:xfrm>
            <a:off x="6457950" y="6356352"/>
            <a:ext cx="2057400"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Arial"/>
                <a:ea typeface="Arial"/>
                <a:cs typeface="Arial"/>
                <a:sym typeface="Arial"/>
              </a:defRPr>
            </a:lvl1pPr>
            <a:lvl2pPr marL="0" marR="0" lvl="1" indent="0" algn="r" rtl="0">
              <a:spcBef>
                <a:spcPts val="0"/>
              </a:spcBef>
              <a:buNone/>
              <a:defRPr sz="1400">
                <a:solidFill>
                  <a:srgbClr val="000000"/>
                </a:solidFill>
                <a:latin typeface="Arial"/>
                <a:ea typeface="Arial"/>
                <a:cs typeface="Arial"/>
                <a:sym typeface="Arial"/>
              </a:defRPr>
            </a:lvl2pPr>
            <a:lvl3pPr marL="0" marR="0" lvl="2" indent="0" algn="r" rtl="0">
              <a:spcBef>
                <a:spcPts val="0"/>
              </a:spcBef>
              <a:buNone/>
              <a:defRPr sz="1400">
                <a:solidFill>
                  <a:srgbClr val="000000"/>
                </a:solidFill>
                <a:latin typeface="Arial"/>
                <a:ea typeface="Arial"/>
                <a:cs typeface="Arial"/>
                <a:sym typeface="Arial"/>
              </a:defRPr>
            </a:lvl3pPr>
            <a:lvl4pPr marL="0" marR="0" lvl="3" indent="0" algn="r" rtl="0">
              <a:spcBef>
                <a:spcPts val="0"/>
              </a:spcBef>
              <a:buNone/>
              <a:defRPr sz="1400">
                <a:solidFill>
                  <a:srgbClr val="000000"/>
                </a:solidFill>
                <a:latin typeface="Arial"/>
                <a:ea typeface="Arial"/>
                <a:cs typeface="Arial"/>
                <a:sym typeface="Arial"/>
              </a:defRPr>
            </a:lvl4pPr>
            <a:lvl5pPr marL="0" marR="0" lvl="4" indent="0" algn="r" rtl="0">
              <a:spcBef>
                <a:spcPts val="0"/>
              </a:spcBef>
              <a:buNone/>
              <a:defRPr sz="1400">
                <a:solidFill>
                  <a:srgbClr val="000000"/>
                </a:solidFill>
                <a:latin typeface="Arial"/>
                <a:ea typeface="Arial"/>
                <a:cs typeface="Arial"/>
                <a:sym typeface="Arial"/>
              </a:defRPr>
            </a:lvl5pPr>
            <a:lvl6pPr marL="0" marR="0" lvl="5" indent="0" algn="r" rtl="0">
              <a:spcBef>
                <a:spcPts val="0"/>
              </a:spcBef>
              <a:buNone/>
              <a:defRPr sz="1400">
                <a:solidFill>
                  <a:srgbClr val="000000"/>
                </a:solidFill>
                <a:latin typeface="Arial"/>
                <a:ea typeface="Arial"/>
                <a:cs typeface="Arial"/>
                <a:sym typeface="Arial"/>
              </a:defRPr>
            </a:lvl6pPr>
            <a:lvl7pPr marL="0" marR="0" lvl="6" indent="0" algn="r" rtl="0">
              <a:spcBef>
                <a:spcPts val="0"/>
              </a:spcBef>
              <a:buNone/>
              <a:defRPr sz="1400">
                <a:solidFill>
                  <a:srgbClr val="000000"/>
                </a:solidFill>
                <a:latin typeface="Arial"/>
                <a:ea typeface="Arial"/>
                <a:cs typeface="Arial"/>
                <a:sym typeface="Arial"/>
              </a:defRPr>
            </a:lvl7pPr>
            <a:lvl8pPr marL="0" marR="0" lvl="7" indent="0" algn="r" rtl="0">
              <a:spcBef>
                <a:spcPts val="0"/>
              </a:spcBef>
              <a:buNone/>
              <a:defRPr sz="1400">
                <a:solidFill>
                  <a:srgbClr val="000000"/>
                </a:solidFill>
                <a:latin typeface="Arial"/>
                <a:ea typeface="Arial"/>
                <a:cs typeface="Arial"/>
                <a:sym typeface="Arial"/>
              </a:defRPr>
            </a:lvl8pPr>
            <a:lvl9pPr marL="0" marR="0" lvl="8" indent="0" algn="r" rtl="0">
              <a:spcBef>
                <a:spcPts val="0"/>
              </a:spcBef>
              <a:buNone/>
              <a:defRPr sz="14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
        <p:nvSpPr>
          <p:cNvPr id="277" name="Google Shape;277;p41"/>
          <p:cNvSpPr/>
          <p:nvPr/>
        </p:nvSpPr>
        <p:spPr>
          <a:xfrm>
            <a:off x="0" y="0"/>
            <a:ext cx="9144000" cy="496787"/>
          </a:xfrm>
          <a:prstGeom prst="flowChartProcess">
            <a:avLst/>
          </a:prstGeom>
          <a:solidFill>
            <a:schemeClr val="accent4">
              <a:alpha val="64705"/>
            </a:schemeClr>
          </a:solidFill>
          <a:ln>
            <a:noFill/>
          </a:ln>
        </p:spPr>
        <p:txBody>
          <a:bodyPr spcFirstLastPara="1" wrap="square" lIns="67350" tIns="33675" rIns="67350" bIns="33675" anchor="ctr" anchorCtr="0">
            <a:noAutofit/>
          </a:bodyPr>
          <a:lstStyle/>
          <a:p>
            <a:pPr marL="0" marR="0" lvl="0" indent="0" algn="ctr" rtl="0">
              <a:spcBef>
                <a:spcPts val="0"/>
              </a:spcBef>
              <a:spcAft>
                <a:spcPts val="0"/>
              </a:spcAft>
              <a:buNone/>
            </a:pPr>
            <a:endParaRPr sz="1600">
              <a:solidFill>
                <a:srgbClr val="FFFFFF"/>
              </a:solidFill>
              <a:latin typeface="Arial"/>
              <a:ea typeface="Arial"/>
              <a:cs typeface="Arial"/>
              <a:sym typeface="Arial"/>
            </a:endParaRPr>
          </a:p>
        </p:txBody>
      </p:sp>
      <p:cxnSp>
        <p:nvCxnSpPr>
          <p:cNvPr id="278" name="Google Shape;278;p41"/>
          <p:cNvCxnSpPr/>
          <p:nvPr/>
        </p:nvCxnSpPr>
        <p:spPr>
          <a:xfrm>
            <a:off x="0" y="593685"/>
            <a:ext cx="9144000" cy="0"/>
          </a:xfrm>
          <a:prstGeom prst="straightConnector1">
            <a:avLst/>
          </a:prstGeom>
          <a:noFill/>
          <a:ln w="44450" cap="flat" cmpd="sng">
            <a:solidFill>
              <a:srgbClr val="7F7F7F"/>
            </a:solidFill>
            <a:prstDash val="solid"/>
            <a:round/>
            <a:headEnd type="none" w="sm" len="sm"/>
            <a:tailEnd type="none" w="sm" len="sm"/>
          </a:ln>
        </p:spPr>
      </p:cxnSp>
      <p:pic>
        <p:nvPicPr>
          <p:cNvPr id="279" name="Google Shape;279;p41"/>
          <p:cNvPicPr preferRelativeResize="0"/>
          <p:nvPr/>
        </p:nvPicPr>
        <p:blipFill rotWithShape="1">
          <a:blip r:embed="rId2">
            <a:alphaModFix/>
          </a:blip>
          <a:srcRect/>
          <a:stretch/>
        </p:blipFill>
        <p:spPr>
          <a:xfrm>
            <a:off x="8082282" y="87379"/>
            <a:ext cx="899081" cy="756844"/>
          </a:xfrm>
          <a:prstGeom prst="rect">
            <a:avLst/>
          </a:prstGeom>
          <a:noFill/>
          <a:ln>
            <a:noFill/>
          </a:ln>
        </p:spPr>
      </p:pic>
    </p:spTree>
  </p:cSld>
  <p:clrMapOvr>
    <a:masterClrMapping/>
  </p:clrMapOvr>
  <p:extLst>
    <p:ext uri="{DCECCB84-F9BA-43D5-87BE-67443E8EF086}">
      <p15:sldGuideLst xmlns:p15="http://schemas.microsoft.com/office/powerpoint/2012/main" xmlns="">
        <p15:guide id="1" orient="horz" pos="3072">
          <p15:clr>
            <a:srgbClr val="FBAE40"/>
          </p15:clr>
        </p15:guide>
        <p15:guide id="2" pos="409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4.png"/><Relationship Id="rId2" Type="http://schemas.openxmlformats.org/officeDocument/2006/relationships/slideLayout" Target="../slideLayouts/slideLayout14.xml"/><Relationship Id="rId16"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4.png"/><Relationship Id="rId2" Type="http://schemas.openxmlformats.org/officeDocument/2006/relationships/slideLayout" Target="../slideLayouts/slideLayout27.xml"/><Relationship Id="rId16" Type="http://schemas.openxmlformats.org/officeDocument/2006/relationships/image" Target="../media/image3.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2.pn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5">
            <a:alphaModFix/>
          </a:blip>
          <a:stretch>
            <a:fillRect/>
          </a:stretch>
        </a:blipFill>
        <a:effectLst/>
      </p:bgPr>
    </p:bg>
    <p:spTree>
      <p:nvGrpSpPr>
        <p:cNvPr id="1" name="Shape 92"/>
        <p:cNvGrpSpPr/>
        <p:nvPr/>
      </p:nvGrpSpPr>
      <p:grpSpPr>
        <a:xfrm>
          <a:off x="0" y="0"/>
          <a:ext cx="0" cy="0"/>
          <a:chOff x="0" y="0"/>
          <a:chExt cx="0" cy="0"/>
        </a:xfrm>
      </p:grpSpPr>
      <p:sp>
        <p:nvSpPr>
          <p:cNvPr id="93" name="Google Shape;93;p14"/>
          <p:cNvSpPr txBox="1">
            <a:spLocks noGrp="1"/>
          </p:cNvSpPr>
          <p:nvPr>
            <p:ph type="title"/>
          </p:nvPr>
        </p:nvSpPr>
        <p:spPr>
          <a:xfrm>
            <a:off x="1692275" y="274638"/>
            <a:ext cx="6994525" cy="850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94" name="Google Shape;94;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5" name="Google Shape;95;p1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6" name="Google Shape;96;p1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7" name="Google Shape;97;p1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400" b="0" i="0" u="none" strike="noStrike" cap="none">
                <a:solidFill>
                  <a:srgbClr val="000000"/>
                </a:solidFill>
                <a:latin typeface="Arial"/>
                <a:ea typeface="Arial"/>
                <a:cs typeface="Arial"/>
                <a:sym typeface="Arial"/>
              </a:defRPr>
            </a:lvl1pPr>
            <a:lvl2pPr marL="0" marR="0" lvl="1" indent="0" algn="r" rtl="0">
              <a:spcBef>
                <a:spcPts val="0"/>
              </a:spcBef>
              <a:spcAft>
                <a:spcPts val="0"/>
              </a:spcAft>
              <a:buNone/>
              <a:defRPr sz="1400" b="0" i="0" u="none" strike="noStrike" cap="none">
                <a:solidFill>
                  <a:srgbClr val="000000"/>
                </a:solidFill>
                <a:latin typeface="Arial"/>
                <a:ea typeface="Arial"/>
                <a:cs typeface="Arial"/>
                <a:sym typeface="Arial"/>
              </a:defRPr>
            </a:lvl2pPr>
            <a:lvl3pPr marL="0" marR="0" lvl="2" indent="0" algn="r" rtl="0">
              <a:spcBef>
                <a:spcPts val="0"/>
              </a:spcBef>
              <a:spcAft>
                <a:spcPts val="0"/>
              </a:spcAft>
              <a:buNone/>
              <a:defRPr sz="1400" b="0" i="0" u="none" strike="noStrike" cap="none">
                <a:solidFill>
                  <a:srgbClr val="000000"/>
                </a:solidFill>
                <a:latin typeface="Arial"/>
                <a:ea typeface="Arial"/>
                <a:cs typeface="Arial"/>
                <a:sym typeface="Arial"/>
              </a:defRPr>
            </a:lvl3pPr>
            <a:lvl4pPr marL="0" marR="0" lvl="3" indent="0" algn="r" rtl="0">
              <a:spcBef>
                <a:spcPts val="0"/>
              </a:spcBef>
              <a:spcAft>
                <a:spcPts val="0"/>
              </a:spcAft>
              <a:buNone/>
              <a:defRPr sz="1400" b="0" i="0" u="none" strike="noStrike" cap="none">
                <a:solidFill>
                  <a:srgbClr val="000000"/>
                </a:solidFill>
                <a:latin typeface="Arial"/>
                <a:ea typeface="Arial"/>
                <a:cs typeface="Arial"/>
                <a:sym typeface="Arial"/>
              </a:defRPr>
            </a:lvl4pPr>
            <a:lvl5pPr marL="0" marR="0" lvl="4" indent="0" algn="r" rtl="0">
              <a:spcBef>
                <a:spcPts val="0"/>
              </a:spcBef>
              <a:spcAft>
                <a:spcPts val="0"/>
              </a:spcAft>
              <a:buNone/>
              <a:defRPr sz="1400" b="0" i="0" u="none" strike="noStrike" cap="none">
                <a:solidFill>
                  <a:srgbClr val="000000"/>
                </a:solidFill>
                <a:latin typeface="Arial"/>
                <a:ea typeface="Arial"/>
                <a:cs typeface="Arial"/>
                <a:sym typeface="Arial"/>
              </a:defRPr>
            </a:lvl5pPr>
            <a:lvl6pPr marL="0" marR="0" lvl="5" indent="0" algn="r" rtl="0">
              <a:spcBef>
                <a:spcPts val="0"/>
              </a:spcBef>
              <a:spcAft>
                <a:spcPts val="0"/>
              </a:spcAft>
              <a:buNone/>
              <a:defRPr sz="1400" b="0" i="0" u="none" strike="noStrike" cap="none">
                <a:solidFill>
                  <a:srgbClr val="000000"/>
                </a:solidFill>
                <a:latin typeface="Arial"/>
                <a:ea typeface="Arial"/>
                <a:cs typeface="Arial"/>
                <a:sym typeface="Arial"/>
              </a:defRPr>
            </a:lvl6pPr>
            <a:lvl7pPr marL="0" marR="0" lvl="6" indent="0" algn="r" rtl="0">
              <a:spcBef>
                <a:spcPts val="0"/>
              </a:spcBef>
              <a:spcAft>
                <a:spcPts val="0"/>
              </a:spcAft>
              <a:buNone/>
              <a:defRPr sz="1400" b="0" i="0" u="none" strike="noStrike" cap="none">
                <a:solidFill>
                  <a:srgbClr val="000000"/>
                </a:solidFill>
                <a:latin typeface="Arial"/>
                <a:ea typeface="Arial"/>
                <a:cs typeface="Arial"/>
                <a:sym typeface="Arial"/>
              </a:defRPr>
            </a:lvl7pPr>
            <a:lvl8pPr marL="0" marR="0" lvl="7" indent="0" algn="r" rtl="0">
              <a:spcBef>
                <a:spcPts val="0"/>
              </a:spcBef>
              <a:spcAft>
                <a:spcPts val="0"/>
              </a:spcAft>
              <a:buNone/>
              <a:defRPr sz="1400" b="0" i="0" u="none" strike="noStrike" cap="none">
                <a:solidFill>
                  <a:srgbClr val="000000"/>
                </a:solidFill>
                <a:latin typeface="Arial"/>
                <a:ea typeface="Arial"/>
                <a:cs typeface="Arial"/>
                <a:sym typeface="Arial"/>
              </a:defRPr>
            </a:lvl8pPr>
            <a:lvl9pPr marL="0" marR="0" lvl="8" indent="0" algn="r" rtl="0">
              <a:spcBef>
                <a:spcPts val="0"/>
              </a:spcBef>
              <a:spcAft>
                <a:spcPts val="0"/>
              </a:spcAft>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pic>
        <p:nvPicPr>
          <p:cNvPr id="98" name="Google Shape;98;p14" descr="무제-2"/>
          <p:cNvPicPr preferRelativeResize="0"/>
          <p:nvPr/>
        </p:nvPicPr>
        <p:blipFill rotWithShape="1">
          <a:blip r:embed="rId16">
            <a:alphaModFix/>
          </a:blip>
          <a:srcRect/>
          <a:stretch/>
        </p:blipFill>
        <p:spPr>
          <a:xfrm>
            <a:off x="6911975" y="6075363"/>
            <a:ext cx="2124075" cy="533400"/>
          </a:xfrm>
          <a:prstGeom prst="rect">
            <a:avLst/>
          </a:prstGeom>
          <a:noFill/>
          <a:ln>
            <a:noFill/>
          </a:ln>
        </p:spPr>
      </p:pic>
      <p:pic>
        <p:nvPicPr>
          <p:cNvPr id="99" name="Google Shape;99;p14" descr="pigs-1"/>
          <p:cNvPicPr preferRelativeResize="0"/>
          <p:nvPr/>
        </p:nvPicPr>
        <p:blipFill rotWithShape="1">
          <a:blip r:embed="rId17">
            <a:alphaModFix/>
          </a:blip>
          <a:srcRect/>
          <a:stretch/>
        </p:blipFill>
        <p:spPr>
          <a:xfrm>
            <a:off x="323850" y="293688"/>
            <a:ext cx="1331913" cy="73183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5">
            <a:alphaModFix/>
          </a:blip>
          <a:stretch>
            <a:fillRect/>
          </a:stretch>
        </a:blipFill>
        <a:effectLst/>
      </p:bgPr>
    </p:bg>
    <p:spTree>
      <p:nvGrpSpPr>
        <p:cNvPr id="1" name="Shape 186"/>
        <p:cNvGrpSpPr/>
        <p:nvPr/>
      </p:nvGrpSpPr>
      <p:grpSpPr>
        <a:xfrm>
          <a:off x="0" y="0"/>
          <a:ext cx="0" cy="0"/>
          <a:chOff x="0" y="0"/>
          <a:chExt cx="0" cy="0"/>
        </a:xfrm>
      </p:grpSpPr>
      <p:sp>
        <p:nvSpPr>
          <p:cNvPr id="187" name="Google Shape;187;p28"/>
          <p:cNvSpPr txBox="1">
            <a:spLocks noGrp="1"/>
          </p:cNvSpPr>
          <p:nvPr>
            <p:ph type="title"/>
          </p:nvPr>
        </p:nvSpPr>
        <p:spPr>
          <a:xfrm>
            <a:off x="1692275" y="274638"/>
            <a:ext cx="6994525" cy="8509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2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2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2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2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2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2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2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200" b="0" i="0" u="none" strike="noStrike" cap="none">
                <a:solidFill>
                  <a:schemeClr val="dk2"/>
                </a:solidFill>
                <a:latin typeface="Arial"/>
                <a:ea typeface="Arial"/>
                <a:cs typeface="Arial"/>
                <a:sym typeface="Arial"/>
              </a:defRPr>
            </a:lvl9pPr>
          </a:lstStyle>
          <a:p>
            <a:endParaRPr/>
          </a:p>
        </p:txBody>
      </p:sp>
      <p:sp>
        <p:nvSpPr>
          <p:cNvPr id="188" name="Google Shape;188;p2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9" name="Google Shape;189;p2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0" name="Google Shape;190;p2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1" name="Google Shape;191;p2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400" b="0" i="0" u="none" strike="noStrike" cap="none">
                <a:solidFill>
                  <a:srgbClr val="000000"/>
                </a:solidFill>
                <a:latin typeface="Arial"/>
                <a:ea typeface="Arial"/>
                <a:cs typeface="Arial"/>
                <a:sym typeface="Arial"/>
              </a:defRPr>
            </a:lvl1pPr>
            <a:lvl2pPr marL="0" marR="0" lvl="1" indent="0" algn="r" rtl="0">
              <a:spcBef>
                <a:spcPts val="0"/>
              </a:spcBef>
              <a:spcAft>
                <a:spcPts val="0"/>
              </a:spcAft>
              <a:buNone/>
              <a:defRPr sz="1400" b="0" i="0" u="none" strike="noStrike" cap="none">
                <a:solidFill>
                  <a:srgbClr val="000000"/>
                </a:solidFill>
                <a:latin typeface="Arial"/>
                <a:ea typeface="Arial"/>
                <a:cs typeface="Arial"/>
                <a:sym typeface="Arial"/>
              </a:defRPr>
            </a:lvl2pPr>
            <a:lvl3pPr marL="0" marR="0" lvl="2" indent="0" algn="r" rtl="0">
              <a:spcBef>
                <a:spcPts val="0"/>
              </a:spcBef>
              <a:spcAft>
                <a:spcPts val="0"/>
              </a:spcAft>
              <a:buNone/>
              <a:defRPr sz="1400" b="0" i="0" u="none" strike="noStrike" cap="none">
                <a:solidFill>
                  <a:srgbClr val="000000"/>
                </a:solidFill>
                <a:latin typeface="Arial"/>
                <a:ea typeface="Arial"/>
                <a:cs typeface="Arial"/>
                <a:sym typeface="Arial"/>
              </a:defRPr>
            </a:lvl3pPr>
            <a:lvl4pPr marL="0" marR="0" lvl="3" indent="0" algn="r" rtl="0">
              <a:spcBef>
                <a:spcPts val="0"/>
              </a:spcBef>
              <a:spcAft>
                <a:spcPts val="0"/>
              </a:spcAft>
              <a:buNone/>
              <a:defRPr sz="1400" b="0" i="0" u="none" strike="noStrike" cap="none">
                <a:solidFill>
                  <a:srgbClr val="000000"/>
                </a:solidFill>
                <a:latin typeface="Arial"/>
                <a:ea typeface="Arial"/>
                <a:cs typeface="Arial"/>
                <a:sym typeface="Arial"/>
              </a:defRPr>
            </a:lvl4pPr>
            <a:lvl5pPr marL="0" marR="0" lvl="4" indent="0" algn="r" rtl="0">
              <a:spcBef>
                <a:spcPts val="0"/>
              </a:spcBef>
              <a:spcAft>
                <a:spcPts val="0"/>
              </a:spcAft>
              <a:buNone/>
              <a:defRPr sz="1400" b="0" i="0" u="none" strike="noStrike" cap="none">
                <a:solidFill>
                  <a:srgbClr val="000000"/>
                </a:solidFill>
                <a:latin typeface="Arial"/>
                <a:ea typeface="Arial"/>
                <a:cs typeface="Arial"/>
                <a:sym typeface="Arial"/>
              </a:defRPr>
            </a:lvl5pPr>
            <a:lvl6pPr marL="0" marR="0" lvl="5" indent="0" algn="r" rtl="0">
              <a:spcBef>
                <a:spcPts val="0"/>
              </a:spcBef>
              <a:spcAft>
                <a:spcPts val="0"/>
              </a:spcAft>
              <a:buNone/>
              <a:defRPr sz="1400" b="0" i="0" u="none" strike="noStrike" cap="none">
                <a:solidFill>
                  <a:srgbClr val="000000"/>
                </a:solidFill>
                <a:latin typeface="Arial"/>
                <a:ea typeface="Arial"/>
                <a:cs typeface="Arial"/>
                <a:sym typeface="Arial"/>
              </a:defRPr>
            </a:lvl6pPr>
            <a:lvl7pPr marL="0" marR="0" lvl="6" indent="0" algn="r" rtl="0">
              <a:spcBef>
                <a:spcPts val="0"/>
              </a:spcBef>
              <a:spcAft>
                <a:spcPts val="0"/>
              </a:spcAft>
              <a:buNone/>
              <a:defRPr sz="1400" b="0" i="0" u="none" strike="noStrike" cap="none">
                <a:solidFill>
                  <a:srgbClr val="000000"/>
                </a:solidFill>
                <a:latin typeface="Arial"/>
                <a:ea typeface="Arial"/>
                <a:cs typeface="Arial"/>
                <a:sym typeface="Arial"/>
              </a:defRPr>
            </a:lvl7pPr>
            <a:lvl8pPr marL="0" marR="0" lvl="7" indent="0" algn="r" rtl="0">
              <a:spcBef>
                <a:spcPts val="0"/>
              </a:spcBef>
              <a:spcAft>
                <a:spcPts val="0"/>
              </a:spcAft>
              <a:buNone/>
              <a:defRPr sz="1400" b="0" i="0" u="none" strike="noStrike" cap="none">
                <a:solidFill>
                  <a:srgbClr val="000000"/>
                </a:solidFill>
                <a:latin typeface="Arial"/>
                <a:ea typeface="Arial"/>
                <a:cs typeface="Arial"/>
                <a:sym typeface="Arial"/>
              </a:defRPr>
            </a:lvl8pPr>
            <a:lvl9pPr marL="0" marR="0" lvl="8" indent="0" algn="r" rtl="0">
              <a:spcBef>
                <a:spcPts val="0"/>
              </a:spcBef>
              <a:spcAft>
                <a:spcPts val="0"/>
              </a:spcAft>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ko-KR"/>
              <a:t>‹#›</a:t>
            </a:fld>
            <a:endParaRPr/>
          </a:p>
        </p:txBody>
      </p:sp>
      <p:pic>
        <p:nvPicPr>
          <p:cNvPr id="192" name="Google Shape;192;p28" descr="무제-2"/>
          <p:cNvPicPr preferRelativeResize="0"/>
          <p:nvPr/>
        </p:nvPicPr>
        <p:blipFill rotWithShape="1">
          <a:blip r:embed="rId16">
            <a:alphaModFix/>
          </a:blip>
          <a:srcRect/>
          <a:stretch/>
        </p:blipFill>
        <p:spPr>
          <a:xfrm>
            <a:off x="6911975" y="6075363"/>
            <a:ext cx="2124075" cy="533400"/>
          </a:xfrm>
          <a:prstGeom prst="rect">
            <a:avLst/>
          </a:prstGeom>
          <a:noFill/>
          <a:ln>
            <a:noFill/>
          </a:ln>
        </p:spPr>
      </p:pic>
      <p:pic>
        <p:nvPicPr>
          <p:cNvPr id="193" name="Google Shape;193;p28" descr="pigs-1"/>
          <p:cNvPicPr preferRelativeResize="0"/>
          <p:nvPr/>
        </p:nvPicPr>
        <p:blipFill rotWithShape="1">
          <a:blip r:embed="rId17">
            <a:alphaModFix/>
          </a:blip>
          <a:srcRect/>
          <a:stretch/>
        </p:blipFill>
        <p:spPr>
          <a:xfrm>
            <a:off x="323850" y="293688"/>
            <a:ext cx="1331913" cy="73183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image" Target="../media/image9.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12.jp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6.xml"/><Relationship Id="rId5" Type="http://schemas.openxmlformats.org/officeDocument/2006/relationships/image" Target="../media/image15.png"/><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6.xml"/><Relationship Id="rId5" Type="http://schemas.openxmlformats.org/officeDocument/2006/relationships/hyperlink" Target="about:blank" TargetMode="Externa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6.xml"/><Relationship Id="rId5" Type="http://schemas.openxmlformats.org/officeDocument/2006/relationships/image" Target="../media/image21.jpg"/><Relationship Id="rId4" Type="http://schemas.openxmlformats.org/officeDocument/2006/relationships/image" Target="../media/image20.jp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6.xml"/><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84" name="Google Shape;284;p42" descr="C:\Users\user1\Desktop\111.jpg"/>
          <p:cNvPicPr preferRelativeResize="0"/>
          <p:nvPr/>
        </p:nvPicPr>
        <p:blipFill rotWithShape="1">
          <a:blip r:embed="rId3">
            <a:alphaModFix/>
          </a:blip>
          <a:srcRect/>
          <a:stretch/>
        </p:blipFill>
        <p:spPr>
          <a:xfrm>
            <a:off x="0" y="0"/>
            <a:ext cx="9148014" cy="6819900"/>
          </a:xfrm>
          <a:prstGeom prst="rect">
            <a:avLst/>
          </a:prstGeom>
          <a:noFill/>
          <a:ln>
            <a:noFill/>
          </a:ln>
        </p:spPr>
      </p:pic>
      <p:sp>
        <p:nvSpPr>
          <p:cNvPr id="285" name="Google Shape;285;p42"/>
          <p:cNvSpPr txBox="1"/>
          <p:nvPr/>
        </p:nvSpPr>
        <p:spPr>
          <a:xfrm>
            <a:off x="0" y="1571625"/>
            <a:ext cx="9144000" cy="180049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ko-KR" sz="4800" b="1" dirty="0">
                <a:solidFill>
                  <a:schemeClr val="dk1"/>
                </a:solidFill>
                <a:latin typeface="Arial" panose="020B0604020202020204" pitchFamily="34" charset="0"/>
                <a:ea typeface="Times New Roman"/>
                <a:cs typeface="Arial" panose="020B0604020202020204" pitchFamily="34" charset="0"/>
                <a:sym typeface="Times New Roman"/>
              </a:rPr>
              <a:t>African Swine Fever </a:t>
            </a:r>
            <a:r>
              <a:rPr lang="ko-KR" sz="4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(ASF</a:t>
            </a:r>
            <a:r>
              <a:rPr lang="ko-KR" sz="48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a:t>
            </a:r>
            <a:endParaRPr sz="15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ctr" rtl="0">
              <a:spcBef>
                <a:spcPts val="0"/>
              </a:spcBef>
              <a:spcAft>
                <a:spcPts val="0"/>
              </a:spcAft>
              <a:buNone/>
            </a:pPr>
            <a:r>
              <a:rPr lang="ko-KR" sz="4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Prevention </a:t>
            </a:r>
            <a:r>
              <a:rPr lang="ko-KR" sz="4800" b="1" dirty="0">
                <a:solidFill>
                  <a:schemeClr val="dk1"/>
                </a:solidFill>
                <a:latin typeface="Arial" panose="020B0604020202020204" pitchFamily="34" charset="0"/>
                <a:ea typeface="Times New Roman"/>
                <a:cs typeface="Arial" panose="020B0604020202020204" pitchFamily="34" charset="0"/>
                <a:sym typeface="Times New Roman"/>
              </a:rPr>
              <a:t>Training</a:t>
            </a:r>
            <a:endParaRPr sz="4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286" name="Google Shape;286;p42"/>
          <p:cNvSpPr txBox="1"/>
          <p:nvPr/>
        </p:nvSpPr>
        <p:spPr>
          <a:xfrm flipH="1">
            <a:off x="475451" y="6625235"/>
            <a:ext cx="1745233" cy="252492"/>
          </a:xfrm>
          <a:prstGeom prst="rect">
            <a:avLst/>
          </a:prstGeom>
          <a:noFill/>
          <a:ln w="9525" cap="flat" cmpd="sng">
            <a:noFill/>
            <a:prstDash val="solid"/>
            <a:round/>
            <a:headEnd type="none" w="sm" len="sm"/>
            <a:tailEnd type="none" w="sm" len="sm"/>
          </a:ln>
        </p:spPr>
        <p:txBody>
          <a:bodyPr spcFirstLastPara="1" wrap="square" lIns="0" tIns="0" rIns="0" bIns="0" anchor="ctr" anchorCtr="0">
            <a:noAutofit/>
          </a:bodyPr>
          <a:lstStyle/>
          <a:p>
            <a:r>
              <a:rPr lang="en-US" altLang="ko-KR" sz="1200" dirty="0">
                <a:solidFill>
                  <a:schemeClr val="dk1"/>
                </a:solidFill>
                <a:latin typeface="Arial" panose="020B0604020202020204" pitchFamily="34" charset="0"/>
                <a:ea typeface="Times New Roman"/>
                <a:cs typeface="Arial" panose="020B0604020202020204" pitchFamily="34" charset="0"/>
              </a:rPr>
              <a:t>Korea Pork Board</a:t>
            </a:r>
          </a:p>
          <a:p>
            <a:pPr marL="0" marR="0" lvl="0" indent="0" algn="ctr" rtl="0">
              <a:spcBef>
                <a:spcPts val="0"/>
              </a:spcBef>
              <a:spcAft>
                <a:spcPts val="0"/>
              </a:spcAft>
              <a:buNone/>
            </a:pPr>
            <a:endParaRPr sz="12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287" name="Google Shape;287;p42"/>
          <p:cNvSpPr txBox="1"/>
          <p:nvPr/>
        </p:nvSpPr>
        <p:spPr>
          <a:xfrm flipH="1">
            <a:off x="3868817" y="6204577"/>
            <a:ext cx="2497500" cy="404700"/>
          </a:xfrm>
          <a:prstGeom prst="rect">
            <a:avLst/>
          </a:prstGeom>
          <a:solidFill>
            <a:schemeClr val="lt1"/>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rtl="0">
              <a:spcBef>
                <a:spcPts val="0"/>
              </a:spcBef>
              <a:spcAft>
                <a:spcPts val="0"/>
              </a:spcAft>
              <a:buNone/>
            </a:pPr>
            <a:r>
              <a:rPr lang="ko-KR" sz="1200" dirty="0">
                <a:solidFill>
                  <a:schemeClr val="dk1"/>
                </a:solidFill>
                <a:latin typeface="Arial" panose="020B0604020202020204" pitchFamily="34" charset="0"/>
                <a:ea typeface="Times New Roman"/>
                <a:cs typeface="Arial" panose="020B0604020202020204" pitchFamily="34" charset="0"/>
                <a:sym typeface="Times New Roman"/>
              </a:rPr>
              <a:t>Korea Pork Producers Association</a:t>
            </a:r>
            <a:endParaRPr sz="12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288" name="Google Shape;288;p42"/>
          <p:cNvSpPr txBox="1"/>
          <p:nvPr/>
        </p:nvSpPr>
        <p:spPr>
          <a:xfrm flipH="1">
            <a:off x="7141436" y="6205478"/>
            <a:ext cx="1944300" cy="404700"/>
          </a:xfrm>
          <a:prstGeom prst="rect">
            <a:avLst/>
          </a:prstGeom>
          <a:solidFill>
            <a:schemeClr val="lt1"/>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rtl="0">
              <a:spcBef>
                <a:spcPts val="0"/>
              </a:spcBef>
              <a:spcAft>
                <a:spcPts val="0"/>
              </a:spcAft>
              <a:buNone/>
            </a:pPr>
            <a:r>
              <a:rPr lang="ko-KR" sz="1200" dirty="0">
                <a:solidFill>
                  <a:schemeClr val="dk1"/>
                </a:solidFill>
                <a:latin typeface="Arial" panose="020B0604020202020204" pitchFamily="34" charset="0"/>
                <a:ea typeface="Times New Roman"/>
                <a:cs typeface="Arial" panose="020B0604020202020204" pitchFamily="34" charset="0"/>
                <a:sym typeface="Times New Roman"/>
              </a:rPr>
              <a:t>Korea Association of </a:t>
            </a:r>
            <a:r>
              <a:rPr lang="en-US" altLang="ko-KR" sz="1200"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200"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200" dirty="0" smtClean="0">
                <a:solidFill>
                  <a:schemeClr val="dk1"/>
                </a:solidFill>
                <a:latin typeface="Arial" panose="020B0604020202020204" pitchFamily="34" charset="0"/>
                <a:ea typeface="Times New Roman"/>
                <a:cs typeface="Arial" panose="020B0604020202020204" pitchFamily="34" charset="0"/>
                <a:sym typeface="Times New Roman"/>
              </a:rPr>
              <a:t>Swine </a:t>
            </a:r>
            <a:r>
              <a:rPr lang="ko-KR" sz="1200" dirty="0">
                <a:solidFill>
                  <a:schemeClr val="dk1"/>
                </a:solidFill>
                <a:latin typeface="Arial" panose="020B0604020202020204" pitchFamily="34" charset="0"/>
                <a:ea typeface="Times New Roman"/>
                <a:cs typeface="Arial" panose="020B0604020202020204" pitchFamily="34" charset="0"/>
                <a:sym typeface="Times New Roman"/>
              </a:rPr>
              <a:t>Veterinarians</a:t>
            </a:r>
            <a:endParaRPr sz="12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43"/>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295" name="Google Shape;295;p43"/>
          <p:cNvSpPr/>
          <p:nvPr/>
        </p:nvSpPr>
        <p:spPr>
          <a:xfrm>
            <a:off x="0" y="58738"/>
            <a:ext cx="184150" cy="339725"/>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600" b="0" i="0" u="none" strike="noStrike" cap="none">
              <a:solidFill>
                <a:srgbClr val="000000"/>
              </a:solidFill>
              <a:latin typeface="Arial" panose="020B0604020202020204" pitchFamily="34" charset="0"/>
              <a:cs typeface="Arial" panose="020B0604020202020204" pitchFamily="34" charset="0"/>
              <a:sym typeface="Arial"/>
            </a:endParaRPr>
          </a:p>
        </p:txBody>
      </p:sp>
      <p:sp>
        <p:nvSpPr>
          <p:cNvPr id="296" name="Google Shape;296;p43"/>
          <p:cNvSpPr txBox="1">
            <a:spLocks noGrp="1"/>
          </p:cNvSpPr>
          <p:nvPr>
            <p:ph type="sldNum" idx="12"/>
          </p:nvPr>
        </p:nvSpPr>
        <p:spPr>
          <a:xfrm>
            <a:off x="6553200" y="6245225"/>
            <a:ext cx="2133600" cy="30773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altLang="ko-KR" sz="1400" b="0" i="0" u="none" strike="noStrike" cap="none">
                <a:solidFill>
                  <a:srgbClr val="000000"/>
                </a:solidFill>
                <a:latin typeface="Arial" panose="020B0604020202020204" pitchFamily="34" charset="0"/>
                <a:cs typeface="Arial" panose="020B0604020202020204" pitchFamily="34" charset="0"/>
                <a:sym typeface="Arial"/>
              </a:rPr>
              <a:t>2</a:t>
            </a:fld>
            <a:endParaRPr sz="1400" b="0" i="0" u="none" strike="noStrike" cap="none">
              <a:solidFill>
                <a:srgbClr val="000000"/>
              </a:solidFill>
              <a:latin typeface="Arial" panose="020B0604020202020204" pitchFamily="34" charset="0"/>
              <a:cs typeface="Arial" panose="020B0604020202020204" pitchFamily="34" charset="0"/>
              <a:sym typeface="Arial"/>
            </a:endParaRPr>
          </a:p>
        </p:txBody>
      </p:sp>
      <p:sp>
        <p:nvSpPr>
          <p:cNvPr id="297" name="Google Shape;297;p43"/>
          <p:cNvSpPr txBox="1"/>
          <p:nvPr/>
        </p:nvSpPr>
        <p:spPr>
          <a:xfrm>
            <a:off x="1619672" y="425114"/>
            <a:ext cx="6624736" cy="430887"/>
          </a:xfrm>
          <a:prstGeom prst="rect">
            <a:avLst/>
          </a:prstGeom>
          <a:noFill/>
          <a:ln>
            <a:noFill/>
          </a:ln>
          <a:effectLst>
            <a:outerShdw dist="35921" dir="2700000" algn="ctr" rotWithShape="0">
              <a:schemeClr val="dk1"/>
            </a:outerShdw>
          </a:effectLst>
        </p:spPr>
        <p:txBody>
          <a:bodyPr spcFirstLastPara="1" wrap="square" lIns="0" tIns="0" rIns="0" bIns="0" anchor="ctr" anchorCtr="0">
            <a:spAutoFit/>
          </a:bodyPr>
          <a:lstStyle/>
          <a:p>
            <a:pPr marL="0" marR="0" lvl="0" indent="0" algn="l" rtl="0">
              <a:spcBef>
                <a:spcPts val="0"/>
              </a:spcBef>
              <a:spcAft>
                <a:spcPts val="0"/>
              </a:spcAft>
              <a:buNone/>
            </a:pPr>
            <a:r>
              <a:rPr lang="ko-KR" sz="2800" b="1" i="0" u="none" strike="noStrike" cap="none" dirty="0">
                <a:solidFill>
                  <a:srgbClr val="FFFFFF"/>
                </a:solidFill>
                <a:latin typeface="Arial" panose="020B0604020202020204" pitchFamily="34" charset="0"/>
                <a:ea typeface="Times New Roman"/>
                <a:cs typeface="Arial" panose="020B0604020202020204" pitchFamily="34" charset="0"/>
                <a:sym typeface="Times New Roman"/>
              </a:rPr>
              <a:t>  </a:t>
            </a:r>
            <a:r>
              <a:rPr lang="ko-KR" sz="2800" b="1" dirty="0">
                <a:solidFill>
                  <a:srgbClr val="FFFFFF"/>
                </a:solidFill>
                <a:latin typeface="Arial" panose="020B0604020202020204" pitchFamily="34" charset="0"/>
                <a:ea typeface="Times New Roman"/>
                <a:cs typeface="Arial" panose="020B0604020202020204" pitchFamily="34" charset="0"/>
                <a:sym typeface="Times New Roman"/>
              </a:rPr>
              <a:t>Table of Contents</a:t>
            </a:r>
            <a:endParaRPr sz="1800" b="1" i="0" u="none" strike="noStrike" cap="none" dirty="0">
              <a:solidFill>
                <a:srgbClr val="FFFFFF"/>
              </a:solidFill>
              <a:latin typeface="Arial" panose="020B0604020202020204" pitchFamily="34" charset="0"/>
              <a:ea typeface="Times New Roman"/>
              <a:cs typeface="Arial" panose="020B0604020202020204" pitchFamily="34" charset="0"/>
              <a:sym typeface="Times New Roman"/>
            </a:endParaRPr>
          </a:p>
        </p:txBody>
      </p:sp>
      <p:sp>
        <p:nvSpPr>
          <p:cNvPr id="299" name="Google Shape;299;p43"/>
          <p:cNvSpPr/>
          <p:nvPr/>
        </p:nvSpPr>
        <p:spPr>
          <a:xfrm>
            <a:off x="585662" y="1461094"/>
            <a:ext cx="8018786" cy="2339061"/>
          </a:xfrm>
          <a:prstGeom prst="rect">
            <a:avLst/>
          </a:prstGeom>
          <a:noFill/>
          <a:ln>
            <a:noFill/>
          </a:ln>
        </p:spPr>
        <p:txBody>
          <a:bodyPr spcFirstLastPara="1" wrap="square" lIns="91425" tIns="45700" rIns="91425" bIns="45700" anchor="t" anchorCtr="0">
            <a:spAutoFit/>
          </a:bodyPr>
          <a:lstStyle/>
          <a:p>
            <a:pPr marL="514350" marR="0" lvl="0" indent="-514350" algn="l" rtl="0">
              <a:spcBef>
                <a:spcPts val="0"/>
              </a:spcBef>
              <a:spcAft>
                <a:spcPts val="2000"/>
              </a:spcAft>
              <a:buAutoNum type="arabicPeriod"/>
            </a:pPr>
            <a:r>
              <a:rPr lang="ko-KR" sz="2400" b="1" i="0"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Understanding of A</a:t>
            </a:r>
            <a:r>
              <a:rPr lang="ko-KR" sz="2400" b="1" dirty="0" smtClean="0">
                <a:latin typeface="Arial" panose="020B0604020202020204" pitchFamily="34" charset="0"/>
                <a:ea typeface="Times New Roman"/>
                <a:cs typeface="Arial" panose="020B0604020202020204" pitchFamily="34" charset="0"/>
                <a:sym typeface="Times New Roman"/>
              </a:rPr>
              <a:t>frican Swine Fever </a:t>
            </a:r>
            <a:r>
              <a:rPr lang="ko-KR" sz="2400" b="1" i="0"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(ASF)</a:t>
            </a:r>
            <a:endParaRPr lang="en-US" altLang="ko-KR" sz="2400" b="1" i="0"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endParaRPr>
          </a:p>
          <a:p>
            <a:pPr marL="514350" indent="-514350">
              <a:spcAft>
                <a:spcPts val="2000"/>
              </a:spcAft>
              <a:buFont typeface="Arial"/>
              <a:buAutoNum type="arabicPeriod"/>
            </a:pPr>
            <a:r>
              <a:rPr lang="en-US" altLang="ko-KR" sz="2400" b="1" dirty="0" smtClean="0">
                <a:latin typeface="Arial" panose="020B0604020202020204" pitchFamily="34" charset="0"/>
                <a:ea typeface="Times New Roman"/>
                <a:cs typeface="Arial" panose="020B0604020202020204" pitchFamily="34" charset="0"/>
                <a:sym typeface="Times New Roman"/>
              </a:rPr>
              <a:t>Risk </a:t>
            </a:r>
            <a:r>
              <a:rPr lang="en-US" altLang="ko-KR" sz="2400" b="1" dirty="0">
                <a:latin typeface="Arial" panose="020B0604020202020204" pitchFamily="34" charset="0"/>
                <a:ea typeface="Times New Roman"/>
                <a:cs typeface="Arial" panose="020B0604020202020204" pitchFamily="34" charset="0"/>
                <a:sym typeface="Times New Roman"/>
              </a:rPr>
              <a:t>factors of ASF outbreak and </a:t>
            </a:r>
            <a:r>
              <a:rPr lang="en-US" altLang="ko-KR" sz="2400" b="1" dirty="0" smtClean="0">
                <a:latin typeface="Arial" panose="020B0604020202020204" pitchFamily="34" charset="0"/>
                <a:ea typeface="Times New Roman"/>
                <a:cs typeface="Arial" panose="020B0604020202020204" pitchFamily="34" charset="0"/>
                <a:sym typeface="Times New Roman"/>
              </a:rPr>
              <a:t/>
            </a:r>
            <a:br>
              <a:rPr lang="en-US" altLang="ko-KR" sz="2400" b="1" dirty="0" smtClean="0">
                <a:latin typeface="Arial" panose="020B0604020202020204" pitchFamily="34" charset="0"/>
                <a:ea typeface="Times New Roman"/>
                <a:cs typeface="Arial" panose="020B0604020202020204" pitchFamily="34" charset="0"/>
                <a:sym typeface="Times New Roman"/>
              </a:rPr>
            </a:br>
            <a:r>
              <a:rPr lang="en-US" altLang="ko-KR" sz="2400" b="1" dirty="0" smtClean="0">
                <a:latin typeface="Arial" panose="020B0604020202020204" pitchFamily="34" charset="0"/>
                <a:ea typeface="Times New Roman"/>
                <a:cs typeface="Arial" panose="020B0604020202020204" pitchFamily="34" charset="0"/>
                <a:sym typeface="Times New Roman"/>
              </a:rPr>
              <a:t>the </a:t>
            </a:r>
            <a:r>
              <a:rPr lang="en-US" altLang="ko-KR" sz="2400" b="1" dirty="0">
                <a:latin typeface="Arial" panose="020B0604020202020204" pitchFamily="34" charset="0"/>
                <a:ea typeface="Times New Roman"/>
                <a:cs typeface="Arial" panose="020B0604020202020204" pitchFamily="34" charset="0"/>
                <a:sym typeface="Times New Roman"/>
              </a:rPr>
              <a:t>outbreak </a:t>
            </a:r>
            <a:r>
              <a:rPr lang="en-US" altLang="ko-KR" sz="2400" b="1" dirty="0" smtClean="0">
                <a:latin typeface="Arial" panose="020B0604020202020204" pitchFamily="34" charset="0"/>
                <a:ea typeface="Times New Roman"/>
                <a:cs typeface="Arial" panose="020B0604020202020204" pitchFamily="34" charset="0"/>
                <a:sym typeface="Times New Roman"/>
              </a:rPr>
              <a:t>pathway</a:t>
            </a:r>
          </a:p>
          <a:p>
            <a:pPr marL="514350" lvl="0" indent="-514350">
              <a:spcAft>
                <a:spcPts val="2000"/>
              </a:spcAft>
              <a:buFont typeface="Arial"/>
              <a:buAutoNum type="arabicPeriod"/>
            </a:pPr>
            <a:r>
              <a:rPr lang="en-US" altLang="ko-KR" sz="2400" b="1" dirty="0" smtClean="0">
                <a:latin typeface="Arial" panose="020B0604020202020204" pitchFamily="34" charset="0"/>
                <a:ea typeface="Times New Roman"/>
                <a:cs typeface="Arial" panose="020B0604020202020204" pitchFamily="34" charset="0"/>
                <a:sym typeface="Times New Roman"/>
              </a:rPr>
              <a:t>Duty </a:t>
            </a:r>
            <a:r>
              <a:rPr lang="en-US" altLang="ko-KR" sz="2400" b="1" dirty="0">
                <a:latin typeface="Arial" panose="020B0604020202020204" pitchFamily="34" charset="0"/>
                <a:ea typeface="Times New Roman"/>
                <a:cs typeface="Arial" panose="020B0604020202020204" pitchFamily="34" charset="0"/>
                <a:sym typeface="Times New Roman"/>
              </a:rPr>
              <a:t>of Han Don </a:t>
            </a:r>
            <a:r>
              <a:rPr lang="en-US" altLang="ko-KR" sz="2400" b="1" dirty="0" smtClean="0">
                <a:latin typeface="Arial" panose="020B0604020202020204" pitchFamily="34" charset="0"/>
                <a:ea typeface="Times New Roman"/>
                <a:cs typeface="Arial" panose="020B0604020202020204" pitchFamily="34" charset="0"/>
                <a:sym typeface="Times New Roman"/>
              </a:rPr>
              <a:t>farms</a:t>
            </a:r>
            <a:endParaRPr lang="en-US" altLang="ko-KR" sz="2400" b="1" dirty="0">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Google Shape;308;p44"/>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309" name="Google Shape;309;p44"/>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rgbClr val="000000"/>
              </a:solidFill>
              <a:latin typeface="Arial" panose="020B0604020202020204" pitchFamily="34" charset="0"/>
              <a:cs typeface="Arial" panose="020B0604020202020204" pitchFamily="34" charset="0"/>
              <a:sym typeface="Arial"/>
            </a:endParaRPr>
          </a:p>
        </p:txBody>
      </p:sp>
      <p:sp>
        <p:nvSpPr>
          <p:cNvPr id="310" name="Google Shape;310;p4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rgbClr val="000000"/>
                </a:solidFill>
                <a:latin typeface="Arial" panose="020B0604020202020204" pitchFamily="34" charset="0"/>
                <a:cs typeface="Arial" panose="020B0604020202020204" pitchFamily="34" charset="0"/>
                <a:sym typeface="Arial"/>
              </a:rPr>
              <a:t>3</a:t>
            </a:fld>
            <a:endParaRPr sz="1400" b="0" i="0" u="none" strike="noStrike" cap="none">
              <a:solidFill>
                <a:srgbClr val="000000"/>
              </a:solidFill>
              <a:latin typeface="Arial" panose="020B0604020202020204" pitchFamily="34" charset="0"/>
              <a:cs typeface="Arial" panose="020B0604020202020204" pitchFamily="34" charset="0"/>
              <a:sym typeface="Arial"/>
            </a:endParaRPr>
          </a:p>
        </p:txBody>
      </p:sp>
      <p:sp>
        <p:nvSpPr>
          <p:cNvPr id="311" name="Google Shape;311;p44"/>
          <p:cNvSpPr/>
          <p:nvPr/>
        </p:nvSpPr>
        <p:spPr>
          <a:xfrm>
            <a:off x="4029075" y="1597025"/>
            <a:ext cx="91440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rgbClr val="000000"/>
              </a:solidFill>
              <a:latin typeface="Arial" panose="020B0604020202020204" pitchFamily="34" charset="0"/>
              <a:cs typeface="Arial" panose="020B0604020202020204" pitchFamily="34" charset="0"/>
              <a:sym typeface="Arial"/>
            </a:endParaRPr>
          </a:p>
        </p:txBody>
      </p:sp>
      <p:sp>
        <p:nvSpPr>
          <p:cNvPr id="312" name="Google Shape;312;p44"/>
          <p:cNvSpPr/>
          <p:nvPr/>
        </p:nvSpPr>
        <p:spPr>
          <a:xfrm>
            <a:off x="585662" y="2924944"/>
            <a:ext cx="8018786" cy="1200288"/>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pPr>
            <a:r>
              <a:rPr lang="en-US" altLang="ko-KR" sz="3600" b="1" i="0"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1. </a:t>
            </a:r>
            <a:r>
              <a:rPr lang="ko-KR" sz="3600" b="1" i="0"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Understandi</a:t>
            </a:r>
            <a:r>
              <a:rPr lang="ko-KR" sz="3600" b="1" dirty="0" smtClean="0">
                <a:latin typeface="Arial" panose="020B0604020202020204" pitchFamily="34" charset="0"/>
                <a:ea typeface="Times New Roman"/>
                <a:cs typeface="Arial" panose="020B0604020202020204" pitchFamily="34" charset="0"/>
                <a:sym typeface="Times New Roman"/>
              </a:rPr>
              <a:t>ng </a:t>
            </a:r>
            <a:r>
              <a:rPr lang="ko-KR" sz="3600" b="1" dirty="0">
                <a:latin typeface="Arial" panose="020B0604020202020204" pitchFamily="34" charset="0"/>
                <a:ea typeface="Times New Roman"/>
                <a:cs typeface="Arial" panose="020B0604020202020204" pitchFamily="34" charset="0"/>
                <a:sym typeface="Times New Roman"/>
              </a:rPr>
              <a:t>of </a:t>
            </a:r>
            <a:endParaRPr lang="en-US" altLang="ko-KR" sz="3600" b="1" dirty="0" smtClean="0">
              <a:latin typeface="Arial" panose="020B0604020202020204" pitchFamily="34" charset="0"/>
              <a:ea typeface="Times New Roman"/>
              <a:cs typeface="Arial" panose="020B0604020202020204" pitchFamily="34" charset="0"/>
              <a:sym typeface="Times New Roman"/>
            </a:endParaRPr>
          </a:p>
          <a:p>
            <a:pPr marL="542925" marR="0" lvl="0" algn="l" rtl="0">
              <a:spcBef>
                <a:spcPts val="0"/>
              </a:spcBef>
              <a:spcAft>
                <a:spcPts val="0"/>
              </a:spcAft>
            </a:pPr>
            <a:r>
              <a:rPr lang="ko-KR" sz="3600" b="1" dirty="0" smtClean="0">
                <a:latin typeface="Arial" panose="020B0604020202020204" pitchFamily="34" charset="0"/>
                <a:ea typeface="Times New Roman"/>
                <a:cs typeface="Arial" panose="020B0604020202020204" pitchFamily="34" charset="0"/>
                <a:sym typeface="Times New Roman"/>
              </a:rPr>
              <a:t>African Swine Fever </a:t>
            </a:r>
            <a:r>
              <a:rPr lang="ko-KR" sz="3600" b="1" i="0"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(ASF)</a:t>
            </a:r>
            <a:endParaRPr sz="3600" b="1" i="0"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grpSp>
        <p:nvGrpSpPr>
          <p:cNvPr id="9" name="그룹 8"/>
          <p:cNvGrpSpPr/>
          <p:nvPr/>
        </p:nvGrpSpPr>
        <p:grpSpPr>
          <a:xfrm>
            <a:off x="576263" y="1099701"/>
            <a:ext cx="7991475" cy="5514975"/>
            <a:chOff x="576263" y="1099701"/>
            <a:chExt cx="7991475" cy="5514975"/>
          </a:xfrm>
        </p:grpSpPr>
        <p:pic>
          <p:nvPicPr>
            <p:cNvPr id="45" name="그림 44"/>
            <p:cNvPicPr>
              <a:picLocks noChangeAspect="1"/>
            </p:cNvPicPr>
            <p:nvPr/>
          </p:nvPicPr>
          <p:blipFill>
            <a:blip r:embed="rId3"/>
            <a:stretch>
              <a:fillRect/>
            </a:stretch>
          </p:blipFill>
          <p:spPr>
            <a:xfrm>
              <a:off x="576263" y="1099701"/>
              <a:ext cx="7991475" cy="5514975"/>
            </a:xfrm>
            <a:prstGeom prst="rect">
              <a:avLst/>
            </a:prstGeom>
          </p:spPr>
        </p:pic>
        <p:sp>
          <p:nvSpPr>
            <p:cNvPr id="8" name="직사각형 7"/>
            <p:cNvSpPr/>
            <p:nvPr/>
          </p:nvSpPr>
          <p:spPr>
            <a:xfrm>
              <a:off x="2679312" y="6279358"/>
              <a:ext cx="1149738" cy="232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직사각형 46"/>
            <p:cNvSpPr/>
            <p:nvPr/>
          </p:nvSpPr>
          <p:spPr>
            <a:xfrm rot="836217">
              <a:off x="2851589" y="6256305"/>
              <a:ext cx="206647" cy="232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321" name="Google Shape;321;p45"/>
          <p:cNvPicPr preferRelativeResize="0"/>
          <p:nvPr/>
        </p:nvPicPr>
        <p:blipFill rotWithShape="1">
          <a:blip r:embed="rId4">
            <a:alphaModFix/>
          </a:blip>
          <a:srcRect/>
          <a:stretch/>
        </p:blipFill>
        <p:spPr>
          <a:xfrm>
            <a:off x="8342313" y="441325"/>
            <a:ext cx="685800" cy="425450"/>
          </a:xfrm>
          <a:prstGeom prst="rect">
            <a:avLst/>
          </a:prstGeom>
          <a:noFill/>
          <a:ln w="34925" cap="rnd" cmpd="sng">
            <a:noFill/>
            <a:prstDash val="solid"/>
            <a:miter lim="800000"/>
            <a:headEnd type="none" w="sm" len="sm"/>
            <a:tailEnd type="none" w="sm" len="sm"/>
          </a:ln>
          <a:effectLst>
            <a:outerShdw blurRad="50800" dist="38100" dir="5400000" algn="t" rotWithShape="0">
              <a:srgbClr val="000000">
                <a:alpha val="40000"/>
              </a:srgbClr>
            </a:outerShdw>
          </a:effectLst>
        </p:spPr>
      </p:pic>
      <p:sp>
        <p:nvSpPr>
          <p:cNvPr id="322" name="Google Shape;322;p45"/>
          <p:cNvSpPr/>
          <p:nvPr/>
        </p:nvSpPr>
        <p:spPr>
          <a:xfrm>
            <a:off x="0" y="58738"/>
            <a:ext cx="184150" cy="339725"/>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600" b="0" i="0" u="none" strike="noStrike" cap="none">
              <a:solidFill>
                <a:srgbClr val="000000"/>
              </a:solidFill>
              <a:latin typeface="Arial" panose="020B0604020202020204" pitchFamily="34" charset="0"/>
              <a:cs typeface="Arial" panose="020B0604020202020204" pitchFamily="34" charset="0"/>
              <a:sym typeface="Arial"/>
            </a:endParaRPr>
          </a:p>
        </p:txBody>
      </p:sp>
      <p:sp>
        <p:nvSpPr>
          <p:cNvPr id="323" name="Google Shape;323;p45"/>
          <p:cNvSpPr txBox="1">
            <a:spLocks noGrp="1"/>
          </p:cNvSpPr>
          <p:nvPr>
            <p:ph type="sldNum" idx="12"/>
          </p:nvPr>
        </p:nvSpPr>
        <p:spPr>
          <a:xfrm>
            <a:off x="6553200" y="6245225"/>
            <a:ext cx="2133600" cy="30773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altLang="ko-KR" sz="1400" b="0" i="0" u="none" strike="noStrike" cap="none">
                <a:solidFill>
                  <a:srgbClr val="000000"/>
                </a:solidFill>
                <a:latin typeface="Arial" panose="020B0604020202020204" pitchFamily="34" charset="0"/>
                <a:cs typeface="Arial" panose="020B0604020202020204" pitchFamily="34" charset="0"/>
                <a:sym typeface="Arial"/>
              </a:rPr>
              <a:t>4</a:t>
            </a:fld>
            <a:endParaRPr sz="1400" b="0" i="0" u="none" strike="noStrike" cap="none">
              <a:solidFill>
                <a:srgbClr val="000000"/>
              </a:solidFill>
              <a:latin typeface="Arial" panose="020B0604020202020204" pitchFamily="34" charset="0"/>
              <a:cs typeface="Arial" panose="020B0604020202020204" pitchFamily="34" charset="0"/>
              <a:sym typeface="Arial"/>
            </a:endParaRPr>
          </a:p>
        </p:txBody>
      </p:sp>
      <p:sp>
        <p:nvSpPr>
          <p:cNvPr id="324" name="Google Shape;324;p45"/>
          <p:cNvSpPr txBox="1"/>
          <p:nvPr/>
        </p:nvSpPr>
        <p:spPr>
          <a:xfrm>
            <a:off x="1562522" y="425114"/>
            <a:ext cx="6782758" cy="430887"/>
          </a:xfrm>
          <a:prstGeom prst="rect">
            <a:avLst/>
          </a:prstGeom>
          <a:noFill/>
          <a:ln>
            <a:noFill/>
          </a:ln>
          <a:effectLst>
            <a:outerShdw dist="35921" dir="2700000" algn="ctr" rotWithShape="0">
              <a:schemeClr val="dk1"/>
            </a:outerShdw>
          </a:effectLst>
        </p:spPr>
        <p:txBody>
          <a:bodyPr spcFirstLastPara="1" wrap="square" lIns="0" tIns="0" rIns="0" bIns="0" anchor="ctr" anchorCtr="0">
            <a:spAutoFit/>
          </a:bodyPr>
          <a:lstStyle/>
          <a:p>
            <a:pPr marL="0" marR="0" lvl="0" indent="0" algn="l" rtl="0">
              <a:spcBef>
                <a:spcPts val="0"/>
              </a:spcBef>
              <a:spcAft>
                <a:spcPts val="0"/>
              </a:spcAft>
              <a:buNone/>
            </a:pPr>
            <a:r>
              <a:rPr lang="en-US" altLang="ko-KR" sz="2800" b="1" dirty="0">
                <a:solidFill>
                  <a:srgbClr val="FFFFFF"/>
                </a:solidFill>
                <a:latin typeface="Arial" panose="020B0604020202020204" pitchFamily="34" charset="0"/>
                <a:ea typeface="Times New Roman"/>
                <a:cs typeface="Arial" panose="020B0604020202020204" pitchFamily="34" charset="0"/>
                <a:sym typeface="Times New Roman"/>
              </a:rPr>
              <a:t>1</a:t>
            </a:r>
            <a:r>
              <a:rPr lang="ko-KR" sz="2800" b="1" i="0" u="none" strike="noStrike" cap="none" dirty="0" smtClean="0">
                <a:solidFill>
                  <a:srgbClr val="FFFFFF"/>
                </a:solidFill>
                <a:latin typeface="Arial" panose="020B0604020202020204" pitchFamily="34" charset="0"/>
                <a:ea typeface="Times New Roman"/>
                <a:cs typeface="Arial" panose="020B0604020202020204" pitchFamily="34" charset="0"/>
                <a:sym typeface="Times New Roman"/>
              </a:rPr>
              <a:t>) </a:t>
            </a:r>
            <a:r>
              <a:rPr lang="ko-KR" sz="2800" b="1" i="0" u="none" strike="noStrike" cap="none" dirty="0">
                <a:solidFill>
                  <a:srgbClr val="FFFFFF"/>
                </a:solidFill>
                <a:latin typeface="Arial" panose="020B0604020202020204" pitchFamily="34" charset="0"/>
                <a:ea typeface="Times New Roman"/>
                <a:cs typeface="Arial" panose="020B0604020202020204" pitchFamily="34" charset="0"/>
                <a:sym typeface="Times New Roman"/>
              </a:rPr>
              <a:t>ASF </a:t>
            </a:r>
            <a:r>
              <a:rPr lang="ko-KR" sz="2800" b="1" dirty="0">
                <a:solidFill>
                  <a:srgbClr val="FFFFFF"/>
                </a:solidFill>
                <a:latin typeface="Arial" panose="020B0604020202020204" pitchFamily="34" charset="0"/>
                <a:ea typeface="Times New Roman"/>
                <a:cs typeface="Arial" panose="020B0604020202020204" pitchFamily="34" charset="0"/>
                <a:sym typeface="Times New Roman"/>
              </a:rPr>
              <a:t>outbreaks </a:t>
            </a:r>
            <a:r>
              <a:rPr lang="ko-KR" sz="2000" b="1" i="0" u="none" strike="noStrike" cap="none" dirty="0">
                <a:solidFill>
                  <a:srgbClr val="FFFFFF"/>
                </a:solidFill>
                <a:latin typeface="Arial" panose="020B0604020202020204" pitchFamily="34" charset="0"/>
                <a:ea typeface="Times New Roman"/>
                <a:cs typeface="Arial" panose="020B0604020202020204" pitchFamily="34" charset="0"/>
                <a:sym typeface="Times New Roman"/>
              </a:rPr>
              <a:t>(based on Jan 2016</a:t>
            </a:r>
            <a:r>
              <a:rPr lang="ko-KR" sz="2000" b="1" dirty="0">
                <a:solidFill>
                  <a:srgbClr val="FFFFFF"/>
                </a:solidFill>
                <a:latin typeface="Arial" panose="020B0604020202020204" pitchFamily="34" charset="0"/>
                <a:ea typeface="Times New Roman"/>
                <a:cs typeface="Arial" panose="020B0604020202020204" pitchFamily="34" charset="0"/>
                <a:sym typeface="Times New Roman"/>
              </a:rPr>
              <a:t> - Aug </a:t>
            </a:r>
            <a:r>
              <a:rPr lang="ko-KR" sz="2000" b="1" i="0" u="none" strike="noStrike" cap="none" dirty="0">
                <a:solidFill>
                  <a:srgbClr val="FFFFFF"/>
                </a:solidFill>
                <a:latin typeface="Arial" panose="020B0604020202020204" pitchFamily="34" charset="0"/>
                <a:ea typeface="Times New Roman"/>
                <a:cs typeface="Arial" panose="020B0604020202020204" pitchFamily="34" charset="0"/>
                <a:sym typeface="Times New Roman"/>
              </a:rPr>
              <a:t>2018)</a:t>
            </a:r>
            <a:r>
              <a:rPr lang="ko-KR" sz="2000" b="1" i="0" u="none" strike="noStrike" cap="none" dirty="0">
                <a:solidFill>
                  <a:srgbClr val="FFFFFF"/>
                </a:solidFill>
                <a:latin typeface="Arial" panose="020B0604020202020204" pitchFamily="34" charset="0"/>
                <a:cs typeface="Arial" panose="020B0604020202020204" pitchFamily="34" charset="0"/>
                <a:sym typeface="Arial"/>
              </a:rPr>
              <a:t> </a:t>
            </a:r>
            <a:endParaRPr sz="2000" b="1" i="0" u="none" strike="noStrike" cap="none" dirty="0">
              <a:solidFill>
                <a:srgbClr val="FFFFFF"/>
              </a:solidFill>
              <a:latin typeface="Arial" panose="020B0604020202020204" pitchFamily="34" charset="0"/>
              <a:cs typeface="Arial" panose="020B0604020202020204" pitchFamily="34" charset="0"/>
              <a:sym typeface="Arial"/>
            </a:endParaRPr>
          </a:p>
        </p:txBody>
      </p:sp>
      <p:sp>
        <p:nvSpPr>
          <p:cNvPr id="325" name="Google Shape;325;p45"/>
          <p:cNvSpPr/>
          <p:nvPr/>
        </p:nvSpPr>
        <p:spPr>
          <a:xfrm>
            <a:off x="381000" y="1215381"/>
            <a:ext cx="8305800" cy="715045"/>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b" anchorCtr="0">
            <a:spAutoFit/>
          </a:bodyPr>
          <a:lstStyle/>
          <a:p>
            <a:pPr marL="0" marR="0" lvl="0" indent="0" algn="ctr" rtl="0">
              <a:lnSpc>
                <a:spcPct val="90000"/>
              </a:lnSpc>
              <a:spcBef>
                <a:spcPts val="0"/>
              </a:spcBef>
              <a:spcAft>
                <a:spcPts val="0"/>
              </a:spcAft>
              <a:buNone/>
            </a:pP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The first outbreak</a:t>
            </a:r>
            <a:r>
              <a:rPr lang="ko-KR" sz="2000" b="1" dirty="0">
                <a:latin typeface="Arial" panose="020B0604020202020204" pitchFamily="34" charset="0"/>
                <a:ea typeface="Times New Roman"/>
                <a:cs typeface="Arial" panose="020B0604020202020204" pitchFamily="34" charset="0"/>
                <a:sym typeface="Times New Roman"/>
              </a:rPr>
              <a:t> of </a:t>
            </a:r>
            <a:r>
              <a:rPr lang="ko-KR" sz="2000" b="1" i="0"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ASF in </a:t>
            </a:r>
            <a:r>
              <a:rPr lang="ko-K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China </a:t>
            </a:r>
            <a:r>
              <a:rPr lang="ko-KR" sz="2000" b="1" dirty="0">
                <a:latin typeface="Arial" panose="020B0604020202020204" pitchFamily="34" charset="0"/>
                <a:ea typeface="Times New Roman"/>
                <a:cs typeface="Arial" panose="020B0604020202020204" pitchFamily="34" charset="0"/>
                <a:sym typeface="Times New Roman"/>
              </a:rPr>
              <a:t>on Aug 3rd</a:t>
            </a:r>
            <a:r>
              <a:rPr lang="ko-K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 </a:t>
            </a:r>
            <a:endParaRP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90000"/>
              </a:lnSpc>
              <a:spcBef>
                <a:spcPts val="0"/>
              </a:spcBef>
              <a:spcAft>
                <a:spcPts val="0"/>
              </a:spcAft>
              <a:buNone/>
            </a:pPr>
            <a:r>
              <a:rPr lang="ko-KR" sz="2000" b="1" i="0" u="none" strike="noStrike" cap="none" dirty="0">
                <a:latin typeface="Arial" panose="020B0604020202020204" pitchFamily="34" charset="0"/>
                <a:ea typeface="Times New Roman"/>
                <a:cs typeface="Arial" panose="020B0604020202020204" pitchFamily="34" charset="0"/>
                <a:sym typeface="Times New Roman"/>
              </a:rPr>
              <a:t>be</a:t>
            </a:r>
            <a:r>
              <a:rPr lang="ko-KR" sz="2000" b="1" dirty="0">
                <a:latin typeface="Arial" panose="020B0604020202020204" pitchFamily="34" charset="0"/>
                <a:ea typeface="Times New Roman"/>
                <a:cs typeface="Arial" panose="020B0604020202020204" pitchFamily="34" charset="0"/>
                <a:sym typeface="Times New Roman"/>
              </a:rPr>
              <a:t>yond Europe… Korea is exposed to danger as well.</a:t>
            </a:r>
            <a:endParaRP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endParaRPr>
          </a:p>
        </p:txBody>
      </p:sp>
      <p:sp>
        <p:nvSpPr>
          <p:cNvPr id="326" name="Google Shape;326;p45"/>
          <p:cNvSpPr txBox="1"/>
          <p:nvPr/>
        </p:nvSpPr>
        <p:spPr>
          <a:xfrm flipH="1">
            <a:off x="3903392" y="2185356"/>
            <a:ext cx="5208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Estonia</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27" name="Google Shape;327;p45"/>
          <p:cNvSpPr txBox="1"/>
          <p:nvPr/>
        </p:nvSpPr>
        <p:spPr>
          <a:xfrm flipH="1">
            <a:off x="3931292" y="2517420"/>
            <a:ext cx="4650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Russia</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28" name="Google Shape;328;p45"/>
          <p:cNvSpPr txBox="1"/>
          <p:nvPr/>
        </p:nvSpPr>
        <p:spPr>
          <a:xfrm flipH="1">
            <a:off x="3917342" y="2891269"/>
            <a:ext cx="4929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Lithuania</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29" name="Google Shape;329;p45"/>
          <p:cNvSpPr txBox="1"/>
          <p:nvPr/>
        </p:nvSpPr>
        <p:spPr>
          <a:xfrm flipH="1">
            <a:off x="3931292" y="3210158"/>
            <a:ext cx="4650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Ukraine</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30" name="Google Shape;330;p45"/>
          <p:cNvSpPr txBox="1"/>
          <p:nvPr/>
        </p:nvSpPr>
        <p:spPr>
          <a:xfrm flipH="1">
            <a:off x="3917342" y="3559421"/>
            <a:ext cx="4929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Moldova</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31" name="Google Shape;331;p45"/>
          <p:cNvSpPr txBox="1"/>
          <p:nvPr/>
        </p:nvSpPr>
        <p:spPr>
          <a:xfrm flipH="1">
            <a:off x="3903392" y="3908683"/>
            <a:ext cx="5208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Romania</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32" name="Google Shape;332;p45"/>
          <p:cNvSpPr txBox="1"/>
          <p:nvPr/>
        </p:nvSpPr>
        <p:spPr>
          <a:xfrm flipH="1">
            <a:off x="5240150" y="2806000"/>
            <a:ext cx="1293900" cy="1477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lnSpc>
                <a:spcPct val="80000"/>
              </a:lnSpc>
              <a:spcBef>
                <a:spcPts val="0"/>
              </a:spcBef>
              <a:spcAft>
                <a:spcPts val="0"/>
              </a:spcAft>
              <a:buNone/>
            </a:pPr>
            <a:r>
              <a:rPr lang="ko-KR" sz="600" spc="-30" dirty="0">
                <a:solidFill>
                  <a:schemeClr val="dk1"/>
                </a:solidFill>
                <a:latin typeface="Arial" panose="020B0604020202020204" pitchFamily="34" charset="0"/>
                <a:ea typeface="Times New Roman"/>
                <a:cs typeface="Arial" panose="020B0604020202020204" pitchFamily="34" charset="0"/>
                <a:sym typeface="Times New Roman"/>
              </a:rPr>
              <a:t>Russia </a:t>
            </a:r>
            <a:r>
              <a:rPr lang="en-US" altLang="ko-KR" sz="600" spc="-30"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600" spc="-30"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600" spc="-30" dirty="0" smtClean="0">
                <a:solidFill>
                  <a:schemeClr val="dk1"/>
                </a:solidFill>
                <a:latin typeface="Arial" panose="020B0604020202020204" pitchFamily="34" charset="0"/>
                <a:ea typeface="Times New Roman"/>
                <a:cs typeface="Arial" panose="020B0604020202020204" pitchFamily="34" charset="0"/>
                <a:sym typeface="Times New Roman"/>
              </a:rPr>
              <a:t>(</a:t>
            </a:r>
            <a:r>
              <a:rPr lang="ko-KR" sz="600" spc="-30" dirty="0">
                <a:solidFill>
                  <a:schemeClr val="dk1"/>
                </a:solidFill>
                <a:latin typeface="Arial" panose="020B0604020202020204" pitchFamily="34" charset="0"/>
                <a:ea typeface="Times New Roman"/>
                <a:cs typeface="Arial" panose="020B0604020202020204" pitchFamily="34" charset="0"/>
                <a:sym typeface="Times New Roman"/>
              </a:rPr>
              <a:t>Neighboring area </a:t>
            </a:r>
            <a:r>
              <a:rPr lang="ko-KR" sz="600" spc="-30" dirty="0" smtClean="0">
                <a:solidFill>
                  <a:schemeClr val="dk1"/>
                </a:solidFill>
                <a:latin typeface="Arial" panose="020B0604020202020204" pitchFamily="34" charset="0"/>
                <a:ea typeface="Times New Roman"/>
                <a:cs typeface="Arial" panose="020B0604020202020204" pitchFamily="34" charset="0"/>
                <a:sym typeface="Times New Roman"/>
              </a:rPr>
              <a:t>to </a:t>
            </a:r>
            <a:r>
              <a:rPr lang="ko-KR" sz="600" spc="-30" dirty="0">
                <a:solidFill>
                  <a:schemeClr val="dk1"/>
                </a:solidFill>
                <a:latin typeface="Arial" panose="020B0604020202020204" pitchFamily="34" charset="0"/>
                <a:ea typeface="Times New Roman"/>
                <a:cs typeface="Arial" panose="020B0604020202020204" pitchFamily="34" charset="0"/>
                <a:sym typeface="Times New Roman"/>
              </a:rPr>
              <a:t>Mongolia)</a:t>
            </a:r>
            <a:endParaRPr sz="600" i="0" u="none" strike="noStrike" cap="none" spc="-30"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33" name="Google Shape;333;p45"/>
          <p:cNvSpPr txBox="1"/>
          <p:nvPr/>
        </p:nvSpPr>
        <p:spPr>
          <a:xfrm flipH="1">
            <a:off x="5626320" y="4044383"/>
            <a:ext cx="5208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China</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34" name="Google Shape;334;p45"/>
          <p:cNvSpPr txBox="1"/>
          <p:nvPr/>
        </p:nvSpPr>
        <p:spPr>
          <a:xfrm flipH="1">
            <a:off x="1038990" y="2495567"/>
            <a:ext cx="4338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Poland</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35" name="Google Shape;335;p45"/>
          <p:cNvSpPr txBox="1"/>
          <p:nvPr/>
        </p:nvSpPr>
        <p:spPr>
          <a:xfrm flipH="1">
            <a:off x="985339" y="2780543"/>
            <a:ext cx="5208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Latvia</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36" name="Google Shape;336;p45"/>
          <p:cNvSpPr txBox="1"/>
          <p:nvPr/>
        </p:nvSpPr>
        <p:spPr>
          <a:xfrm flipH="1">
            <a:off x="1004214" y="3007070"/>
            <a:ext cx="483049" cy="184666"/>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smtClean="0">
                <a:solidFill>
                  <a:schemeClr val="dk1"/>
                </a:solidFill>
                <a:latin typeface="Arial" panose="020B0604020202020204" pitchFamily="34" charset="0"/>
                <a:ea typeface="Times New Roman"/>
                <a:cs typeface="Arial" panose="020B0604020202020204" pitchFamily="34" charset="0"/>
                <a:sym typeface="Times New Roman"/>
              </a:rPr>
              <a:t>Czech</a:t>
            </a:r>
            <a:r>
              <a:rPr lang="en-US" altLang="ko-KR" sz="600"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600"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600" dirty="0" smtClean="0">
                <a:solidFill>
                  <a:schemeClr val="dk1"/>
                </a:solidFill>
                <a:latin typeface="Arial" panose="020B0604020202020204" pitchFamily="34" charset="0"/>
                <a:ea typeface="Times New Roman"/>
                <a:cs typeface="Arial" panose="020B0604020202020204" pitchFamily="34" charset="0"/>
                <a:sym typeface="Times New Roman"/>
              </a:rPr>
              <a:t>Republic</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37" name="Google Shape;337;p45"/>
          <p:cNvSpPr txBox="1"/>
          <p:nvPr/>
        </p:nvSpPr>
        <p:spPr>
          <a:xfrm flipH="1">
            <a:off x="990099" y="3326058"/>
            <a:ext cx="5208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Hungary</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38" name="Google Shape;338;p45"/>
          <p:cNvSpPr txBox="1"/>
          <p:nvPr/>
        </p:nvSpPr>
        <p:spPr>
          <a:xfrm flipH="1">
            <a:off x="989760" y="3977670"/>
            <a:ext cx="4929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Mali</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39" name="Google Shape;339;p45"/>
          <p:cNvSpPr txBox="1"/>
          <p:nvPr/>
        </p:nvSpPr>
        <p:spPr>
          <a:xfrm flipH="1">
            <a:off x="928860" y="4294668"/>
            <a:ext cx="6297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Cape Verde</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40" name="Google Shape;340;p45"/>
          <p:cNvSpPr txBox="1"/>
          <p:nvPr/>
        </p:nvSpPr>
        <p:spPr>
          <a:xfrm flipH="1">
            <a:off x="994636" y="4805858"/>
            <a:ext cx="5892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Côte d'Ivoire</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41" name="Google Shape;341;p45"/>
          <p:cNvSpPr txBox="1"/>
          <p:nvPr/>
        </p:nvSpPr>
        <p:spPr>
          <a:xfrm flipH="1">
            <a:off x="1043309" y="5206895"/>
            <a:ext cx="4929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a:solidFill>
                  <a:schemeClr val="dk1"/>
                </a:solidFill>
                <a:latin typeface="Arial" panose="020B0604020202020204" pitchFamily="34" charset="0"/>
                <a:ea typeface="Times New Roman"/>
                <a:cs typeface="Arial" panose="020B0604020202020204" pitchFamily="34" charset="0"/>
                <a:sym typeface="Times New Roman"/>
              </a:rPr>
              <a:t>Nigeria</a:t>
            </a:r>
            <a:endParaRPr sz="600" i="0" u="none" strike="noStrike" cap="none">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42" name="Google Shape;342;p45"/>
          <p:cNvSpPr txBox="1"/>
          <p:nvPr/>
        </p:nvSpPr>
        <p:spPr>
          <a:xfrm flipH="1">
            <a:off x="3901350" y="5032008"/>
            <a:ext cx="4650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Kenya</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43" name="Google Shape;343;p45"/>
          <p:cNvSpPr txBox="1"/>
          <p:nvPr/>
        </p:nvSpPr>
        <p:spPr>
          <a:xfrm flipH="1">
            <a:off x="3901350" y="5295183"/>
            <a:ext cx="5208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a:solidFill>
                  <a:schemeClr val="dk1"/>
                </a:solidFill>
                <a:latin typeface="Arial" panose="020B0604020202020204" pitchFamily="34" charset="0"/>
                <a:ea typeface="Times New Roman"/>
                <a:cs typeface="Arial" panose="020B0604020202020204" pitchFamily="34" charset="0"/>
                <a:sym typeface="Times New Roman"/>
              </a:rPr>
              <a:t>Burundi</a:t>
            </a:r>
            <a:endParaRPr sz="600" i="0" u="none" strike="noStrike" cap="none">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44" name="Google Shape;344;p45"/>
          <p:cNvSpPr txBox="1"/>
          <p:nvPr/>
        </p:nvSpPr>
        <p:spPr>
          <a:xfrm flipH="1">
            <a:off x="3901350" y="5558358"/>
            <a:ext cx="4929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a:solidFill>
                  <a:schemeClr val="dk1"/>
                </a:solidFill>
                <a:latin typeface="Arial" panose="020B0604020202020204" pitchFamily="34" charset="0"/>
                <a:ea typeface="Times New Roman"/>
                <a:cs typeface="Arial" panose="020B0604020202020204" pitchFamily="34" charset="0"/>
                <a:sym typeface="Times New Roman"/>
              </a:rPr>
              <a:t>Zambia</a:t>
            </a:r>
            <a:endParaRPr sz="600" i="0" u="none" strike="noStrike" cap="none">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45" name="Google Shape;345;p45"/>
          <p:cNvSpPr txBox="1"/>
          <p:nvPr/>
        </p:nvSpPr>
        <p:spPr>
          <a:xfrm flipH="1">
            <a:off x="3936055" y="5812007"/>
            <a:ext cx="756000" cy="92333"/>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South Africa</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46" name="Google Shape;346;p45"/>
          <p:cNvSpPr txBox="1"/>
          <p:nvPr/>
        </p:nvSpPr>
        <p:spPr>
          <a:xfrm flipH="1">
            <a:off x="6898530" y="3593434"/>
            <a:ext cx="1503900" cy="769441"/>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1000" dirty="0" smtClean="0">
                <a:solidFill>
                  <a:schemeClr val="dk1"/>
                </a:solidFill>
                <a:latin typeface="Arial" panose="020B0604020202020204" pitchFamily="34" charset="0"/>
                <a:ea typeface="Times New Roman"/>
                <a:cs typeface="Arial" panose="020B0604020202020204" pitchFamily="34" charset="0"/>
                <a:sym typeface="Times New Roman"/>
              </a:rPr>
              <a:t>Practicians </a:t>
            </a:r>
            <a:r>
              <a:rPr lang="ko-KR" sz="1000" dirty="0">
                <a:solidFill>
                  <a:schemeClr val="dk1"/>
                </a:solidFill>
                <a:latin typeface="Arial" panose="020B0604020202020204" pitchFamily="34" charset="0"/>
                <a:ea typeface="Times New Roman"/>
                <a:cs typeface="Arial" panose="020B0604020202020204" pitchFamily="34" charset="0"/>
                <a:sym typeface="Times New Roman"/>
              </a:rPr>
              <a:t>of Han Don farms and livestock industry should refrain from traveling to countries with ASF outbreak.</a:t>
            </a:r>
            <a:endParaRPr sz="10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graphicFrame>
        <p:nvGraphicFramePr>
          <p:cNvPr id="347" name="Google Shape;347;p45"/>
          <p:cNvGraphicFramePr/>
          <p:nvPr>
            <p:extLst>
              <p:ext uri="{D42A27DB-BD31-4B8C-83A1-F6EECF244321}">
                <p14:modId xmlns:p14="http://schemas.microsoft.com/office/powerpoint/2010/main" val="3682689320"/>
              </p:ext>
            </p:extLst>
          </p:nvPr>
        </p:nvGraphicFramePr>
        <p:xfrm>
          <a:off x="4943627" y="4898191"/>
          <a:ext cx="3398686" cy="1296002"/>
        </p:xfrm>
        <a:graphic>
          <a:graphicData uri="http://schemas.openxmlformats.org/drawingml/2006/table">
            <a:tbl>
              <a:tblPr firstRow="1" bandRow="1">
                <a:noFill/>
                <a:tableStyleId>{121590DC-CA5B-49C0-9EC5-77C93E564704}</a:tableStyleId>
              </a:tblPr>
              <a:tblGrid>
                <a:gridCol w="641361"/>
                <a:gridCol w="688812"/>
                <a:gridCol w="673100"/>
                <a:gridCol w="749300"/>
                <a:gridCol w="646113"/>
              </a:tblGrid>
              <a:tr h="319274">
                <a:tc gridSpan="2">
                  <a:txBody>
                    <a:bodyPr/>
                    <a:lstStyle/>
                    <a:p>
                      <a:pPr marL="0" marR="0" lvl="0" indent="0" algn="ctr" rtl="0" latinLnBrk="0">
                        <a:spcBef>
                          <a:spcPts val="0"/>
                        </a:spcBef>
                        <a:spcAft>
                          <a:spcPts val="0"/>
                        </a:spcAft>
                        <a:buNone/>
                      </a:pPr>
                      <a:r>
                        <a:rPr lang="ko-KR" sz="800" dirty="0">
                          <a:latin typeface="Arial" panose="020B0604020202020204" pitchFamily="34" charset="0"/>
                          <a:ea typeface="Times New Roman"/>
                          <a:cs typeface="Arial" panose="020B0604020202020204" pitchFamily="34" charset="0"/>
                          <a:sym typeface="Times New Roman"/>
                        </a:rPr>
                        <a:t>Africa (8 countries)</a:t>
                      </a:r>
                      <a:endParaRPr sz="800" u="none" strike="noStrike" cap="none" dirty="0">
                        <a:solidFill>
                          <a:schemeClr val="lt1"/>
                        </a:solidFill>
                        <a:latin typeface="Arial" panose="020B0604020202020204" pitchFamily="34" charset="0"/>
                        <a:ea typeface="Times New Roman"/>
                        <a:cs typeface="Arial" panose="020B0604020202020204" pitchFamily="34" charset="0"/>
                        <a:sym typeface="Times New Roman"/>
                      </a:endParaRPr>
                    </a:p>
                  </a:txBody>
                  <a:tcPr marL="18000" marR="18000" marT="18000" marB="18000" anchor="ctr">
                    <a:lnR w="9525" cap="flat" cmpd="sng">
                      <a:solidFill>
                        <a:srgbClr val="7F7F7F"/>
                      </a:solidFill>
                      <a:prstDash val="solid"/>
                      <a:round/>
                      <a:headEnd type="none" w="sm" len="sm"/>
                      <a:tailEnd type="none" w="sm" len="sm"/>
                    </a:lnR>
                    <a:lnB w="9525" cap="flat" cmpd="sng">
                      <a:solidFill>
                        <a:srgbClr val="7F7F7F"/>
                      </a:solidFill>
                      <a:prstDash val="solid"/>
                      <a:round/>
                      <a:headEnd type="none" w="sm" len="sm"/>
                      <a:tailEnd type="none" w="sm" len="sm"/>
                    </a:lnB>
                    <a:solidFill>
                      <a:srgbClr val="363441"/>
                    </a:solidFill>
                  </a:tcPr>
                </a:tc>
                <a:tc hMerge="1">
                  <a:txBody>
                    <a:bodyPr/>
                    <a:lstStyle/>
                    <a:p>
                      <a:endParaRPr lang="en-US"/>
                    </a:p>
                  </a:txBody>
                  <a:tcPr/>
                </a:tc>
                <a:tc gridSpan="2">
                  <a:txBody>
                    <a:bodyPr/>
                    <a:lstStyle/>
                    <a:p>
                      <a:pPr marL="0" marR="0" lvl="0" indent="0" algn="ctr" rtl="0" latinLnBrk="0">
                        <a:spcBef>
                          <a:spcPts val="0"/>
                        </a:spcBef>
                        <a:spcAft>
                          <a:spcPts val="0"/>
                        </a:spcAft>
                        <a:buNone/>
                      </a:pPr>
                      <a:r>
                        <a:rPr lang="ko-KR" sz="800" dirty="0">
                          <a:latin typeface="Arial" panose="020B0604020202020204" pitchFamily="34" charset="0"/>
                          <a:ea typeface="Times New Roman"/>
                          <a:cs typeface="Arial" panose="020B0604020202020204" pitchFamily="34" charset="0"/>
                          <a:sym typeface="Times New Roman"/>
                        </a:rPr>
                        <a:t>Europe (10 countries)</a:t>
                      </a:r>
                      <a:endParaRPr sz="800" u="none" strike="noStrike" cap="none" dirty="0">
                        <a:solidFill>
                          <a:schemeClr val="lt1"/>
                        </a:solidFill>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B w="9525" cap="flat" cmpd="sng">
                      <a:solidFill>
                        <a:srgbClr val="7F7F7F"/>
                      </a:solidFill>
                      <a:prstDash val="solid"/>
                      <a:round/>
                      <a:headEnd type="none" w="sm" len="sm"/>
                      <a:tailEnd type="none" w="sm" len="sm"/>
                    </a:lnB>
                    <a:solidFill>
                      <a:srgbClr val="363441"/>
                    </a:solidFill>
                  </a:tcPr>
                </a:tc>
                <a:tc hMerge="1">
                  <a:txBody>
                    <a:bodyPr/>
                    <a:lstStyle/>
                    <a:p>
                      <a:endParaRPr lang="en-US"/>
                    </a:p>
                  </a:txBody>
                  <a:tcPr/>
                </a:tc>
                <a:tc>
                  <a:txBody>
                    <a:bodyPr/>
                    <a:lstStyle/>
                    <a:p>
                      <a:pPr marL="0" marR="0" lvl="0" indent="0" algn="ctr" rtl="0" latinLnBrk="0">
                        <a:spcBef>
                          <a:spcPts val="0"/>
                        </a:spcBef>
                        <a:spcAft>
                          <a:spcPts val="0"/>
                        </a:spcAft>
                        <a:buNone/>
                      </a:pPr>
                      <a:r>
                        <a:rPr lang="ko-KR" sz="800" dirty="0">
                          <a:latin typeface="Arial" panose="020B0604020202020204" pitchFamily="34" charset="0"/>
                          <a:ea typeface="Times New Roman"/>
                          <a:cs typeface="Arial" panose="020B0604020202020204" pitchFamily="34" charset="0"/>
                          <a:sym typeface="Times New Roman"/>
                        </a:rPr>
                        <a:t>Asia </a:t>
                      </a:r>
                      <a:endParaRPr lang="en-US" altLang="ko-KR" sz="800" dirty="0" smtClean="0">
                        <a:latin typeface="Arial" panose="020B0604020202020204" pitchFamily="34" charset="0"/>
                        <a:ea typeface="Times New Roman"/>
                        <a:cs typeface="Arial" panose="020B0604020202020204" pitchFamily="34" charset="0"/>
                        <a:sym typeface="Times New Roman"/>
                      </a:endParaRPr>
                    </a:p>
                    <a:p>
                      <a:pPr marL="0" marR="0" lvl="0" indent="0" algn="ctr" rtl="0" latinLnBrk="0">
                        <a:spcBef>
                          <a:spcPts val="0"/>
                        </a:spcBef>
                        <a:spcAft>
                          <a:spcPts val="0"/>
                        </a:spcAft>
                        <a:buNone/>
                      </a:pPr>
                      <a:r>
                        <a:rPr lang="ko-KR" sz="800" dirty="0" smtClean="0">
                          <a:latin typeface="Arial" panose="020B0604020202020204" pitchFamily="34" charset="0"/>
                          <a:ea typeface="Times New Roman"/>
                          <a:cs typeface="Arial" panose="020B0604020202020204" pitchFamily="34" charset="0"/>
                          <a:sym typeface="Times New Roman"/>
                        </a:rPr>
                        <a:t>(</a:t>
                      </a:r>
                      <a:r>
                        <a:rPr lang="ko-KR" sz="800" dirty="0">
                          <a:latin typeface="Arial" panose="020B0604020202020204" pitchFamily="34" charset="0"/>
                          <a:ea typeface="Times New Roman"/>
                          <a:cs typeface="Arial" panose="020B0604020202020204" pitchFamily="34" charset="0"/>
                          <a:sym typeface="Times New Roman"/>
                        </a:rPr>
                        <a:t>1 country)</a:t>
                      </a:r>
                      <a:endParaRPr sz="800" u="none" strike="noStrike" cap="none" dirty="0">
                        <a:solidFill>
                          <a:schemeClr val="lt1"/>
                        </a:solidFill>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B w="9525" cap="flat" cmpd="sng">
                      <a:solidFill>
                        <a:srgbClr val="7F7F7F"/>
                      </a:solidFill>
                      <a:prstDash val="solid"/>
                      <a:round/>
                      <a:headEnd type="none" w="sm" len="sm"/>
                      <a:tailEnd type="none" w="sm" len="sm"/>
                    </a:lnB>
                    <a:solidFill>
                      <a:srgbClr val="363441"/>
                    </a:solidFill>
                  </a:tcPr>
                </a:tc>
              </a:tr>
              <a:tr h="162788">
                <a:tc>
                  <a:txBody>
                    <a:bodyPr/>
                    <a:lstStyle/>
                    <a:p>
                      <a:pPr marL="0" marR="0" lvl="0" indent="0" algn="ctr" rtl="0" latinLnBrk="0">
                        <a:spcBef>
                          <a:spcPts val="0"/>
                        </a:spcBef>
                        <a:spcAft>
                          <a:spcPts val="0"/>
                        </a:spcAft>
                        <a:buNone/>
                      </a:pPr>
                      <a:r>
                        <a:rPr lang="ko-KR" sz="700" dirty="0">
                          <a:latin typeface="Arial" panose="020B0604020202020204" pitchFamily="34" charset="0"/>
                          <a:ea typeface="Times New Roman"/>
                          <a:cs typeface="Arial" panose="020B0604020202020204" pitchFamily="34" charset="0"/>
                          <a:sym typeface="Times New Roman"/>
                        </a:rPr>
                        <a:t>South Africa </a:t>
                      </a:r>
                      <a:endParaRPr sz="700" u="none" strike="noStrike" cap="none" dirty="0">
                        <a:latin typeface="Arial" panose="020B0604020202020204" pitchFamily="34" charset="0"/>
                        <a:ea typeface="Times New Roman"/>
                        <a:cs typeface="Arial" panose="020B0604020202020204" pitchFamily="34" charset="0"/>
                        <a:sym typeface="Times New Roman"/>
                      </a:endParaRPr>
                    </a:p>
                  </a:txBody>
                  <a:tcPr marL="18000" marR="18000" marT="18000" marB="18000" anchor="ctr">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Mali</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Russia </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Hungary </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China</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r>
              <a:tr h="162788">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Zambia</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Côte d'Ivoire </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Ukraine </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dirty="0">
                          <a:latin typeface="Arial" panose="020B0604020202020204" pitchFamily="34" charset="0"/>
                          <a:ea typeface="Times New Roman"/>
                          <a:cs typeface="Arial" panose="020B0604020202020204" pitchFamily="34" charset="0"/>
                          <a:sym typeface="Times New Roman"/>
                        </a:rPr>
                        <a:t>Czech Republic </a:t>
                      </a:r>
                      <a:endParaRPr sz="700" u="none" strike="noStrike" cap="none" dirty="0">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r>
              <a:tr h="162788">
                <a:tc>
                  <a:txBody>
                    <a:bodyPr/>
                    <a:lstStyle/>
                    <a:p>
                      <a:pPr marL="0" marR="0" lvl="0" indent="0" algn="ctr" rtl="0" latinLnBrk="0">
                        <a:spcBef>
                          <a:spcPts val="0"/>
                        </a:spcBef>
                        <a:spcAft>
                          <a:spcPts val="0"/>
                        </a:spcAft>
                        <a:buNone/>
                      </a:pPr>
                      <a:r>
                        <a:rPr lang="ko-KR" sz="700" dirty="0">
                          <a:latin typeface="Arial" panose="020B0604020202020204" pitchFamily="34" charset="0"/>
                          <a:ea typeface="Times New Roman"/>
                          <a:cs typeface="Arial" panose="020B0604020202020204" pitchFamily="34" charset="0"/>
                          <a:sym typeface="Times New Roman"/>
                        </a:rPr>
                        <a:t>Burundi </a:t>
                      </a:r>
                      <a:endParaRPr sz="700" dirty="0">
                        <a:latin typeface="Arial" panose="020B0604020202020204" pitchFamily="34" charset="0"/>
                        <a:ea typeface="Times New Roman"/>
                        <a:cs typeface="Arial" panose="020B0604020202020204" pitchFamily="34" charset="0"/>
                        <a:sym typeface="Times New Roman"/>
                      </a:endParaRPr>
                    </a:p>
                  </a:txBody>
                  <a:tcPr marL="18000" marR="18000" marT="18000" marB="18000" anchor="ctr">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Cape Verde </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Moldova </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Latvia</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r>
              <a:tr h="162788">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Kenya </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Nigeria </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Romania </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Estonia </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r>
              <a:tr h="162788">
                <a:tc>
                  <a:txBody>
                    <a:bodyPr/>
                    <a:lstStyle/>
                    <a:p>
                      <a:pPr marL="0" marR="0" lvl="0" indent="0" algn="ctr" rtl="0" latinLnBrk="0">
                        <a:spcBef>
                          <a:spcPts val="0"/>
                        </a:spcBef>
                        <a:spcAft>
                          <a:spcPts val="0"/>
                        </a:spcAft>
                        <a:buNone/>
                      </a:pP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Poland</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r>
                        <a:rPr lang="ko-KR" sz="700">
                          <a:latin typeface="Arial" panose="020B0604020202020204" pitchFamily="34" charset="0"/>
                          <a:ea typeface="Times New Roman"/>
                          <a:cs typeface="Arial" panose="020B0604020202020204" pitchFamily="34" charset="0"/>
                          <a:sym typeface="Times New Roman"/>
                        </a:rPr>
                        <a:t>Lithuania </a:t>
                      </a: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endParaRPr sz="700" u="none" strike="noStrike" cap="none">
                        <a:latin typeface="Arial" panose="020B0604020202020204" pitchFamily="34" charset="0"/>
                        <a:ea typeface="Times New Roman"/>
                        <a:cs typeface="Arial" panose="020B0604020202020204" pitchFamily="34" charset="0"/>
                        <a:sym typeface="Times New Roman"/>
                      </a:endParaRPr>
                    </a:p>
                  </a:txBody>
                  <a:tcPr marL="18000" marR="18000" marT="18000" marB="18000" anchor="ctr">
                    <a:lnL w="9525" cap="flat" cmpd="sng">
                      <a:solidFill>
                        <a:srgbClr val="7F7F7F"/>
                      </a:solidFill>
                      <a:prstDash val="solid"/>
                      <a:round/>
                      <a:headEnd type="none" w="sm" len="sm"/>
                      <a:tailEnd type="none" w="sm" len="sm"/>
                    </a:lnL>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r>
              <a:tr h="162788">
                <a:tc>
                  <a:txBody>
                    <a:bodyPr/>
                    <a:lstStyle/>
                    <a:p>
                      <a:pPr marL="0" marR="0" lvl="0" indent="0" algn="ctr" rtl="0" latinLnBrk="0">
                        <a:spcBef>
                          <a:spcPts val="0"/>
                        </a:spcBef>
                        <a:spcAft>
                          <a:spcPts val="0"/>
                        </a:spcAft>
                        <a:buNone/>
                      </a:pPr>
                      <a:endParaRPr sz="700" u="none" strike="noStrike" cap="none">
                        <a:latin typeface="Arial" panose="020B0604020202020204" pitchFamily="34" charset="0"/>
                        <a:cs typeface="Arial" panose="020B0604020202020204" pitchFamily="34" charset="0"/>
                      </a:endParaRPr>
                    </a:p>
                  </a:txBody>
                  <a:tcPr marL="18000" marR="18000" marT="18000" marB="18000" anchor="ctr">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endParaRPr sz="700" u="none" strike="noStrike" cap="none">
                        <a:latin typeface="Arial" panose="020B0604020202020204" pitchFamily="34" charset="0"/>
                        <a:cs typeface="Arial" panose="020B0604020202020204" pitchFamily="34" charset="0"/>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endParaRPr sz="700" u="none" strike="noStrike" cap="none">
                        <a:latin typeface="Arial" panose="020B0604020202020204" pitchFamily="34" charset="0"/>
                        <a:cs typeface="Arial" panose="020B0604020202020204" pitchFamily="34" charset="0"/>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endParaRPr sz="700" u="none" strike="noStrike" cap="none">
                        <a:latin typeface="Arial" panose="020B0604020202020204" pitchFamily="34" charset="0"/>
                        <a:cs typeface="Arial" panose="020B0604020202020204" pitchFamily="34" charset="0"/>
                      </a:endParaRPr>
                    </a:p>
                  </a:txBody>
                  <a:tcPr marL="18000" marR="18000" marT="18000" marB="18000" anchor="ctr">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c>
                  <a:txBody>
                    <a:bodyPr/>
                    <a:lstStyle/>
                    <a:p>
                      <a:pPr marL="0" marR="0" lvl="0" indent="0" algn="ctr" rtl="0" latinLnBrk="0">
                        <a:spcBef>
                          <a:spcPts val="0"/>
                        </a:spcBef>
                        <a:spcAft>
                          <a:spcPts val="0"/>
                        </a:spcAft>
                        <a:buNone/>
                      </a:pPr>
                      <a:endParaRPr sz="700" u="none" strike="noStrike" cap="none" dirty="0">
                        <a:latin typeface="Arial" panose="020B0604020202020204" pitchFamily="34" charset="0"/>
                        <a:cs typeface="Arial" panose="020B0604020202020204" pitchFamily="34" charset="0"/>
                      </a:endParaRPr>
                    </a:p>
                  </a:txBody>
                  <a:tcPr marL="18000" marR="18000" marT="18000" marB="18000" anchor="ctr">
                    <a:lnL w="9525" cap="flat" cmpd="sng">
                      <a:solidFill>
                        <a:srgbClr val="7F7F7F"/>
                      </a:solidFill>
                      <a:prstDash val="solid"/>
                      <a:round/>
                      <a:headEnd type="none" w="sm" len="sm"/>
                      <a:tailEnd type="none" w="sm" len="sm"/>
                    </a:lnL>
                    <a:lnT w="9525" cap="flat" cmpd="sng">
                      <a:solidFill>
                        <a:srgbClr val="7F7F7F"/>
                      </a:solidFill>
                      <a:prstDash val="solid"/>
                      <a:round/>
                      <a:headEnd type="none" w="sm" len="sm"/>
                      <a:tailEnd type="none" w="sm" len="sm"/>
                    </a:lnT>
                    <a:lnB w="9525" cap="flat" cmpd="sng">
                      <a:solidFill>
                        <a:srgbClr val="7F7F7F"/>
                      </a:solidFill>
                      <a:prstDash val="solid"/>
                      <a:round/>
                      <a:headEnd type="none" w="sm" len="sm"/>
                      <a:tailEnd type="none" w="sm" len="sm"/>
                    </a:lnB>
                    <a:solidFill>
                      <a:srgbClr val="FFFEFC"/>
                    </a:solidFill>
                  </a:tcPr>
                </a:tc>
              </a:tr>
            </a:tbl>
          </a:graphicData>
        </a:graphic>
      </p:graphicFrame>
      <p:sp>
        <p:nvSpPr>
          <p:cNvPr id="348" name="Google Shape;348;p45"/>
          <p:cNvSpPr txBox="1"/>
          <p:nvPr/>
        </p:nvSpPr>
        <p:spPr>
          <a:xfrm flipH="1">
            <a:off x="6147120" y="4745614"/>
            <a:ext cx="2195193" cy="138499"/>
          </a:xfrm>
          <a:prstGeom prst="rect">
            <a:avLst/>
          </a:prstGeom>
          <a:no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r>
              <a:rPr lang="ko-KR" sz="900" b="1" dirty="0">
                <a:solidFill>
                  <a:schemeClr val="dk1"/>
                </a:solidFill>
                <a:latin typeface="Arial" panose="020B0604020202020204" pitchFamily="34" charset="0"/>
                <a:ea typeface="Times New Roman"/>
                <a:cs typeface="Arial" panose="020B0604020202020204" pitchFamily="34" charset="0"/>
                <a:sym typeface="Times New Roman"/>
              </a:rPr>
              <a:t>Based on Jan 1st, 2016 - Aug 20th, 2018</a:t>
            </a:r>
            <a:endParaRPr sz="9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pic>
        <p:nvPicPr>
          <p:cNvPr id="349" name="Google Shape;349;p45"/>
          <p:cNvPicPr preferRelativeResize="0"/>
          <p:nvPr/>
        </p:nvPicPr>
        <p:blipFill rotWithShape="1">
          <a:blip r:embed="rId5">
            <a:alphaModFix/>
          </a:blip>
          <a:srcRect/>
          <a:stretch/>
        </p:blipFill>
        <p:spPr>
          <a:xfrm>
            <a:off x="2831712" y="6257349"/>
            <a:ext cx="983035" cy="230219"/>
          </a:xfrm>
          <a:prstGeom prst="rect">
            <a:avLst/>
          </a:prstGeom>
          <a:noFill/>
          <a:ln>
            <a:noFill/>
          </a:ln>
        </p:spPr>
      </p:pic>
      <p:sp>
        <p:nvSpPr>
          <p:cNvPr id="350" name="Google Shape;350;p45"/>
          <p:cNvSpPr txBox="1"/>
          <p:nvPr/>
        </p:nvSpPr>
        <p:spPr>
          <a:xfrm flipH="1">
            <a:off x="945612" y="6423673"/>
            <a:ext cx="1733700" cy="107722"/>
          </a:xfrm>
          <a:prstGeom prst="rect">
            <a:avLst/>
          </a:prstGeom>
          <a:solidFill>
            <a:schemeClr val="lt1"/>
          </a:solid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rtl="0">
              <a:spcBef>
                <a:spcPts val="0"/>
              </a:spcBef>
              <a:spcAft>
                <a:spcPts val="0"/>
              </a:spcAft>
              <a:buNone/>
            </a:pPr>
            <a:r>
              <a:rPr lang="ko-KR" sz="700" dirty="0" smtClean="0">
                <a:solidFill>
                  <a:schemeClr val="dk1"/>
                </a:solidFill>
                <a:latin typeface="Arial" panose="020B0604020202020204" pitchFamily="34" charset="0"/>
                <a:ea typeface="Times New Roman"/>
                <a:cs typeface="Arial" panose="020B0604020202020204" pitchFamily="34" charset="0"/>
                <a:sym typeface="Times New Roman"/>
              </a:rPr>
              <a:t>Produced with Han Don self-helf cost. </a:t>
            </a:r>
            <a:endParaRPr sz="7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49" name="Google Shape;287;p42"/>
          <p:cNvSpPr txBox="1"/>
          <p:nvPr/>
        </p:nvSpPr>
        <p:spPr>
          <a:xfrm flipH="1">
            <a:off x="4314690" y="6269563"/>
            <a:ext cx="949180" cy="184666"/>
          </a:xfrm>
          <a:prstGeom prst="rect">
            <a:avLst/>
          </a:prstGeom>
          <a:solidFill>
            <a:schemeClr val="lt1"/>
          </a:solidFill>
          <a:ln w="9525" cap="flat" cmpd="sng">
            <a:noFill/>
            <a:prstDash val="solid"/>
            <a:round/>
            <a:headEnd type="none" w="sm" len="sm"/>
            <a:tailEnd type="none" w="sm" len="sm"/>
          </a:ln>
        </p:spPr>
        <p:txBody>
          <a:bodyPr spcFirstLastPara="1" wrap="square" lIns="0" tIns="0" rIns="0" bIns="0" anchor="ctr" anchorCtr="0">
            <a:spAutoFit/>
          </a:bodyPr>
          <a:lstStyle/>
          <a:p>
            <a:pPr marL="0" marR="0" lvl="0" indent="0" rtl="0">
              <a:spcBef>
                <a:spcPts val="0"/>
              </a:spcBef>
              <a:spcAft>
                <a:spcPts val="0"/>
              </a:spcAft>
              <a:buNone/>
            </a:pPr>
            <a:r>
              <a:rPr lang="ko-KR" sz="600" dirty="0">
                <a:solidFill>
                  <a:schemeClr val="dk1"/>
                </a:solidFill>
                <a:latin typeface="Arial" panose="020B0604020202020204" pitchFamily="34" charset="0"/>
                <a:ea typeface="Times New Roman"/>
                <a:cs typeface="Arial" panose="020B0604020202020204" pitchFamily="34" charset="0"/>
                <a:sym typeface="Times New Roman"/>
              </a:rPr>
              <a:t>Korea Pork </a:t>
            </a:r>
            <a:r>
              <a:rPr lang="en-US" altLang="ko-KR" sz="600"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600"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600" dirty="0" smtClean="0">
                <a:solidFill>
                  <a:schemeClr val="dk1"/>
                </a:solidFill>
                <a:latin typeface="Arial" panose="020B0604020202020204" pitchFamily="34" charset="0"/>
                <a:ea typeface="Times New Roman"/>
                <a:cs typeface="Arial" panose="020B0604020202020204" pitchFamily="34" charset="0"/>
                <a:sym typeface="Times New Roman"/>
              </a:rPr>
              <a:t>Producers </a:t>
            </a:r>
            <a:r>
              <a:rPr lang="ko-KR" sz="600" dirty="0">
                <a:solidFill>
                  <a:schemeClr val="dk1"/>
                </a:solidFill>
                <a:latin typeface="Arial" panose="020B0604020202020204" pitchFamily="34" charset="0"/>
                <a:ea typeface="Times New Roman"/>
                <a:cs typeface="Arial" panose="020B0604020202020204" pitchFamily="34" charset="0"/>
                <a:sym typeface="Times New Roman"/>
              </a:rPr>
              <a:t>Association</a:t>
            </a:r>
            <a:endParaRPr sz="6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7" name="Google Shape;287;p42"/>
          <p:cNvSpPr txBox="1"/>
          <p:nvPr/>
        </p:nvSpPr>
        <p:spPr>
          <a:xfrm flipH="1">
            <a:off x="5747040" y="6303716"/>
            <a:ext cx="806160" cy="107722"/>
          </a:xfrm>
          <a:prstGeom prst="rect">
            <a:avLst/>
          </a:prstGeom>
          <a:solidFill>
            <a:schemeClr val="lt1"/>
          </a:solidFill>
          <a:ln w="9525" cap="flat" cmpd="sng">
            <a:noFill/>
            <a:prstDash val="solid"/>
            <a:round/>
            <a:headEnd type="none" w="sm" len="sm"/>
            <a:tailEnd type="none" w="sm" len="sm"/>
          </a:ln>
        </p:spPr>
        <p:txBody>
          <a:bodyPr spcFirstLastPara="1" wrap="square" lIns="0" tIns="0" rIns="0" bIns="0" anchor="ctr" anchorCtr="0">
            <a:spAutoFit/>
          </a:bodyPr>
          <a:lstStyle/>
          <a:p>
            <a:pPr algn="ctr" latinLnBrk="0"/>
            <a:r>
              <a:rPr lang="en-US" altLang="ko-KR" sz="700" b="1" dirty="0">
                <a:latin typeface="Arial" panose="020B0604020202020204" pitchFamily="34" charset="0"/>
                <a:cs typeface="Arial" panose="020B0604020202020204" pitchFamily="34" charset="0"/>
              </a:rPr>
              <a:t>Korea Pork Board</a:t>
            </a:r>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p46"/>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357" name="Google Shape;357;p46"/>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358" name="Google Shape;358;p4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5</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359" name="Google Shape;359;p46"/>
          <p:cNvSpPr txBox="1"/>
          <p:nvPr/>
        </p:nvSpPr>
        <p:spPr>
          <a:xfrm>
            <a:off x="1619672" y="394336"/>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0" marR="0" lvl="0" indent="0" algn="l" rtl="0">
              <a:spcBef>
                <a:spcPts val="0"/>
              </a:spcBef>
              <a:spcAft>
                <a:spcPts val="0"/>
              </a:spcAft>
              <a:buNone/>
            </a:pPr>
            <a:r>
              <a:rPr lang="en-US" altLang="ko-KR" sz="2800" b="1">
                <a:solidFill>
                  <a:schemeClr val="lt1"/>
                </a:solidFill>
                <a:latin typeface="Arial" panose="020B0604020202020204" pitchFamily="34" charset="0"/>
                <a:ea typeface="Times New Roman"/>
                <a:cs typeface="Arial" panose="020B0604020202020204" pitchFamily="34" charset="0"/>
                <a:sym typeface="Times New Roman"/>
              </a:rPr>
              <a:t>1</a:t>
            </a:r>
            <a:r>
              <a:rPr lang="ko-KR" sz="2800" b="1" i="0" u="none" strike="noStrike" cap="none" smtClean="0">
                <a:solidFill>
                  <a:schemeClr val="lt1"/>
                </a:solidFill>
                <a:latin typeface="Arial" panose="020B0604020202020204" pitchFamily="34" charset="0"/>
                <a:ea typeface="Times New Roman"/>
                <a:cs typeface="Arial" panose="020B0604020202020204" pitchFamily="34" charset="0"/>
                <a:sym typeface="Times New Roman"/>
              </a:rPr>
              <a:t>) </a:t>
            </a:r>
            <a:r>
              <a:rPr lang="ko-KR" sz="2800" b="1" dirty="0">
                <a:solidFill>
                  <a:schemeClr val="lt1"/>
                </a:solidFill>
                <a:latin typeface="Arial" panose="020B0604020202020204" pitchFamily="34" charset="0"/>
                <a:ea typeface="Times New Roman"/>
                <a:cs typeface="Arial" panose="020B0604020202020204" pitchFamily="34" charset="0"/>
                <a:sym typeface="Times New Roman"/>
              </a:rPr>
              <a:t>ASF outbreaks </a:t>
            </a:r>
            <a:r>
              <a:rPr lang="ko-KR" sz="2000" b="1" dirty="0">
                <a:solidFill>
                  <a:schemeClr val="lt1"/>
                </a:solidFill>
                <a:latin typeface="Arial" panose="020B0604020202020204" pitchFamily="34" charset="0"/>
                <a:ea typeface="Times New Roman"/>
                <a:cs typeface="Arial" panose="020B0604020202020204" pitchFamily="34" charset="0"/>
                <a:sym typeface="Times New Roman"/>
              </a:rPr>
              <a:t>(based on Aug 2018)</a:t>
            </a:r>
            <a:r>
              <a:rPr lang="ko-KR" sz="2000" b="1" dirty="0">
                <a:solidFill>
                  <a:schemeClr val="lt1"/>
                </a:solidFill>
                <a:latin typeface="Arial" panose="020B0604020202020204" pitchFamily="34" charset="0"/>
                <a:cs typeface="Arial" panose="020B0604020202020204" pitchFamily="34" charset="0"/>
              </a:rPr>
              <a:t> </a:t>
            </a:r>
            <a:endParaRPr sz="2000" b="1" i="0" u="none" strike="noStrike" cap="none" dirty="0">
              <a:solidFill>
                <a:schemeClr val="lt1"/>
              </a:solidFill>
              <a:latin typeface="Arial" panose="020B0604020202020204" pitchFamily="34" charset="0"/>
              <a:cs typeface="Arial" panose="020B0604020202020204" pitchFamily="34" charset="0"/>
              <a:sym typeface="Arial"/>
            </a:endParaRPr>
          </a:p>
        </p:txBody>
      </p:sp>
      <p:sp>
        <p:nvSpPr>
          <p:cNvPr id="360" name="Google Shape;360;p46"/>
          <p:cNvSpPr/>
          <p:nvPr/>
        </p:nvSpPr>
        <p:spPr>
          <a:xfrm>
            <a:off x="4029075" y="159702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361" name="Google Shape;361;p46"/>
          <p:cNvSpPr/>
          <p:nvPr/>
        </p:nvSpPr>
        <p:spPr>
          <a:xfrm>
            <a:off x="404934" y="2654532"/>
            <a:ext cx="891959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2000" b="1" i="0" u="none" strike="noStrike" cap="none" dirty="0">
                <a:solidFill>
                  <a:srgbClr val="0C1C1D"/>
                </a:solidFill>
                <a:latin typeface="Arial" panose="020B0604020202020204" pitchFamily="34" charset="0"/>
                <a:cs typeface="Arial" panose="020B0604020202020204" pitchFamily="34" charset="0"/>
                <a:sym typeface="Arial"/>
              </a:rPr>
              <a:t>   </a:t>
            </a:r>
            <a:r>
              <a:rPr lang="ko-KR" sz="2000" b="1" i="0" u="none" strike="noStrike" cap="none" dirty="0">
                <a:solidFill>
                  <a:srgbClr val="0C1C1D"/>
                </a:solidFill>
                <a:latin typeface="Arial" panose="020B0604020202020204" pitchFamily="34" charset="0"/>
                <a:ea typeface="Times New Roman"/>
                <a:cs typeface="Arial" panose="020B0604020202020204" pitchFamily="34" charset="0"/>
                <a:sym typeface="Times New Roman"/>
              </a:rPr>
              <a:t>ASF </a:t>
            </a:r>
            <a:r>
              <a:rPr lang="ko-KR" sz="2000" b="1" dirty="0">
                <a:solidFill>
                  <a:srgbClr val="0C1C1D"/>
                </a:solidFill>
                <a:latin typeface="Arial" panose="020B0604020202020204" pitchFamily="34" charset="0"/>
                <a:ea typeface="Times New Roman"/>
                <a:cs typeface="Arial" panose="020B0604020202020204" pitchFamily="34" charset="0"/>
                <a:sym typeface="Times New Roman"/>
              </a:rPr>
              <a:t>outbreaks in China</a:t>
            </a:r>
            <a:r>
              <a:rPr lang="ko-KR" sz="2000" b="1" i="0" u="none" strike="noStrike" cap="none" dirty="0">
                <a:solidFill>
                  <a:srgbClr val="0C1C1D"/>
                </a:solidFill>
                <a:latin typeface="Arial" panose="020B0604020202020204" pitchFamily="34" charset="0"/>
                <a:ea typeface="Times New Roman"/>
                <a:cs typeface="Arial" panose="020B0604020202020204" pitchFamily="34" charset="0"/>
                <a:sym typeface="Times New Roman"/>
              </a:rPr>
              <a:t> </a:t>
            </a:r>
            <a:r>
              <a:rPr lang="ko-KR" sz="1800" b="1" i="0" u="none" strike="noStrike" cap="none" dirty="0">
                <a:solidFill>
                  <a:srgbClr val="0C1C1D"/>
                </a:solidFill>
                <a:latin typeface="Arial" panose="020B0604020202020204" pitchFamily="34" charset="0"/>
                <a:ea typeface="Times New Roman"/>
                <a:cs typeface="Arial" panose="020B0604020202020204" pitchFamily="34" charset="0"/>
                <a:sym typeface="Times New Roman"/>
              </a:rPr>
              <a:t>(based on Aug </a:t>
            </a:r>
            <a:r>
              <a:rPr lang="ko-KR" sz="1800" b="1" i="0" u="none" strike="noStrike" cap="none" dirty="0" smtClean="0">
                <a:solidFill>
                  <a:srgbClr val="0C1C1D"/>
                </a:solidFill>
                <a:latin typeface="Arial" panose="020B0604020202020204" pitchFamily="34" charset="0"/>
                <a:ea typeface="Times New Roman"/>
                <a:cs typeface="Arial" panose="020B0604020202020204" pitchFamily="34" charset="0"/>
                <a:sym typeface="Times New Roman"/>
              </a:rPr>
              <a:t>31</a:t>
            </a:r>
            <a:r>
              <a:rPr lang="en-US" altLang="ko-KR" sz="1800" b="1" i="0" u="none" strike="noStrike" cap="none" baseline="30000" dirty="0" err="1" smtClean="0">
                <a:solidFill>
                  <a:srgbClr val="0C1C1D"/>
                </a:solidFill>
                <a:latin typeface="Arial" panose="020B0604020202020204" pitchFamily="34" charset="0"/>
                <a:ea typeface="Times New Roman"/>
                <a:cs typeface="Arial" panose="020B0604020202020204" pitchFamily="34" charset="0"/>
                <a:sym typeface="Times New Roman"/>
              </a:rPr>
              <a:t>st</a:t>
            </a:r>
            <a:r>
              <a:rPr lang="ko-KR" sz="1800" b="1" i="0" u="none" strike="noStrike" cap="none" dirty="0" smtClean="0">
                <a:solidFill>
                  <a:srgbClr val="0C1C1D"/>
                </a:solidFill>
                <a:latin typeface="Arial" panose="020B0604020202020204" pitchFamily="34" charset="0"/>
                <a:ea typeface="Times New Roman"/>
                <a:cs typeface="Arial" panose="020B0604020202020204" pitchFamily="34" charset="0"/>
                <a:sym typeface="Times New Roman"/>
              </a:rPr>
              <a:t>, </a:t>
            </a:r>
            <a:r>
              <a:rPr lang="ko-KR" sz="1800" b="1" i="0" u="none" strike="noStrike" cap="none" dirty="0">
                <a:solidFill>
                  <a:srgbClr val="0C1C1D"/>
                </a:solidFill>
                <a:latin typeface="Arial" panose="020B0604020202020204" pitchFamily="34" charset="0"/>
                <a:ea typeface="Times New Roman"/>
                <a:cs typeface="Arial" panose="020B0604020202020204" pitchFamily="34" charset="0"/>
                <a:sym typeface="Times New Roman"/>
              </a:rPr>
              <a:t>2018)</a:t>
            </a:r>
            <a:endParaRPr sz="18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endParaRPr>
          </a:p>
        </p:txBody>
      </p:sp>
      <p:sp>
        <p:nvSpPr>
          <p:cNvPr id="362" name="Google Shape;362;p46"/>
          <p:cNvSpPr/>
          <p:nvPr/>
        </p:nvSpPr>
        <p:spPr>
          <a:xfrm>
            <a:off x="413821" y="2743900"/>
            <a:ext cx="176535" cy="184166"/>
          </a:xfrm>
          <a:prstGeom prst="ellipse">
            <a:avLst/>
          </a:prstGeom>
          <a:solidFill>
            <a:srgbClr val="D8D8D8"/>
          </a:solidFill>
          <a:ln w="25400" cap="flat" cmpd="sng">
            <a:solidFill>
              <a:srgbClr val="BFBFBF"/>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i="0" u="none" strike="noStrike" cap="none">
              <a:solidFill>
                <a:schemeClr val="dk1"/>
              </a:solidFill>
              <a:latin typeface="Arial" panose="020B0604020202020204" pitchFamily="34" charset="0"/>
              <a:cs typeface="Arial" panose="020B0604020202020204" pitchFamily="34" charset="0"/>
              <a:sym typeface="Arial"/>
            </a:endParaRPr>
          </a:p>
        </p:txBody>
      </p:sp>
      <p:sp>
        <p:nvSpPr>
          <p:cNvPr id="363" name="Google Shape;363;p46"/>
          <p:cNvSpPr/>
          <p:nvPr/>
        </p:nvSpPr>
        <p:spPr>
          <a:xfrm>
            <a:off x="224409" y="3314949"/>
            <a:ext cx="8919600" cy="4821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ko-KR" sz="2000" b="0" i="0" u="none" strike="noStrike" cap="none">
                <a:solidFill>
                  <a:srgbClr val="0C1C1D"/>
                </a:solidFill>
                <a:latin typeface="Arial" panose="020B0604020202020204" pitchFamily="34" charset="0"/>
                <a:cs typeface="Arial" panose="020B0604020202020204" pitchFamily="34" charset="0"/>
                <a:sym typeface="Arial"/>
              </a:rPr>
              <a:t>        </a:t>
            </a:r>
            <a:endParaRPr sz="2400" b="0" i="0" u="none" strike="noStrike" cap="none">
              <a:solidFill>
                <a:srgbClr val="FF0000"/>
              </a:solidFill>
              <a:latin typeface="Arial" panose="020B0604020202020204" pitchFamily="34" charset="0"/>
              <a:cs typeface="Arial" panose="020B0604020202020204" pitchFamily="34" charset="0"/>
              <a:sym typeface="Arial"/>
            </a:endParaRPr>
          </a:p>
        </p:txBody>
      </p:sp>
      <p:graphicFrame>
        <p:nvGraphicFramePr>
          <p:cNvPr id="364" name="Google Shape;364;p46"/>
          <p:cNvGraphicFramePr/>
          <p:nvPr>
            <p:extLst>
              <p:ext uri="{D42A27DB-BD31-4B8C-83A1-F6EECF244321}">
                <p14:modId xmlns:p14="http://schemas.microsoft.com/office/powerpoint/2010/main" val="2458654540"/>
              </p:ext>
            </p:extLst>
          </p:nvPr>
        </p:nvGraphicFramePr>
        <p:xfrm>
          <a:off x="660461" y="3191773"/>
          <a:ext cx="7793426" cy="3251201"/>
        </p:xfrm>
        <a:graphic>
          <a:graphicData uri="http://schemas.openxmlformats.org/drawingml/2006/table">
            <a:tbl>
              <a:tblPr>
                <a:noFill/>
                <a:tableStyleId>{E4779029-0AE6-445C-B10C-A7D1DEDB1B3E}</a:tableStyleId>
              </a:tblPr>
              <a:tblGrid>
                <a:gridCol w="587330"/>
                <a:gridCol w="1631574"/>
                <a:gridCol w="1250496"/>
                <a:gridCol w="1130583"/>
                <a:gridCol w="1020622"/>
                <a:gridCol w="2172821"/>
              </a:tblGrid>
              <a:tr h="537086">
                <a:tc>
                  <a:txBody>
                    <a:bodyPr/>
                    <a:lstStyle/>
                    <a:p>
                      <a:pPr marL="0" marR="0" lvl="0" indent="0" algn="ctr" rtl="0" latinLnBrk="0">
                        <a:lnSpc>
                          <a:spcPct val="100000"/>
                        </a:lnSpc>
                        <a:spcBef>
                          <a:spcPts val="0"/>
                        </a:spcBef>
                        <a:spcAft>
                          <a:spcPts val="0"/>
                        </a:spcAft>
                        <a:buNone/>
                      </a:pPr>
                      <a:r>
                        <a:rPr lang="ko-KR" sz="1000" b="1" dirty="0">
                          <a:latin typeface="Arial" panose="020B0604020202020204" pitchFamily="34" charset="0"/>
                          <a:ea typeface="Times New Roman"/>
                          <a:cs typeface="Arial" panose="020B0604020202020204" pitchFamily="34" charset="0"/>
                          <a:sym typeface="Times New Roman"/>
                        </a:rPr>
                        <a:t>No.</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251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Date</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251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a:solidFill>
                            <a:srgbClr val="000000"/>
                          </a:solidFill>
                          <a:latin typeface="Arial" panose="020B0604020202020204" pitchFamily="34" charset="0"/>
                          <a:ea typeface="Times New Roman"/>
                          <a:cs typeface="Arial" panose="020B0604020202020204" pitchFamily="34" charset="0"/>
                          <a:sym typeface="Times New Roman"/>
                        </a:rPr>
                        <a:t>R</a:t>
                      </a:r>
                      <a:r>
                        <a:rPr lang="ko-KR" sz="1000" b="1">
                          <a:latin typeface="Arial" panose="020B0604020202020204" pitchFamily="34" charset="0"/>
                          <a:ea typeface="Times New Roman"/>
                          <a:cs typeface="Arial" panose="020B0604020202020204" pitchFamily="34" charset="0"/>
                          <a:sym typeface="Times New Roman"/>
                        </a:rPr>
                        <a:t>egion</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251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a:latin typeface="Arial" panose="020B0604020202020204" pitchFamily="34" charset="0"/>
                          <a:ea typeface="Times New Roman"/>
                          <a:cs typeface="Arial" panose="020B0604020202020204" pitchFamily="34" charset="0"/>
                          <a:sym typeface="Times New Roman"/>
                        </a:rPr>
                        <a:t>Livestock rearing</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251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a:latin typeface="Arial" panose="020B0604020202020204" pitchFamily="34" charset="0"/>
                          <a:ea typeface="Times New Roman"/>
                          <a:cs typeface="Arial" panose="020B0604020202020204" pitchFamily="34" charset="0"/>
                          <a:sym typeface="Times New Roman"/>
                        </a:rPr>
                        <a:t>Dead livestock</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251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a:latin typeface="Arial" panose="020B0604020202020204" pitchFamily="34" charset="0"/>
                          <a:ea typeface="Times New Roman"/>
                          <a:cs typeface="Arial" panose="020B0604020202020204" pitchFamily="34" charset="0"/>
                          <a:sym typeface="Times New Roman"/>
                        </a:rPr>
                        <a:t>Note</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25125" cap="flat" cmpd="sng">
                      <a:solidFill>
                        <a:srgbClr val="000000"/>
                      </a:solidFill>
                      <a:prstDash val="solid"/>
                      <a:round/>
                      <a:headEnd type="none" w="sm" len="sm"/>
                      <a:tailEnd type="none" w="sm" len="sm"/>
                    </a:lnB>
                  </a:tcPr>
                </a:tc>
              </a:tr>
              <a:tr h="427936">
                <a:tc>
                  <a:txBody>
                    <a:bodyPr/>
                    <a:lstStyle/>
                    <a:p>
                      <a:pPr marL="0" marR="0" lvl="0" indent="0" algn="ctr" rtl="0" latinLnBrk="0">
                        <a:lnSpc>
                          <a:spcPct val="100000"/>
                        </a:lnSpc>
                        <a:spcBef>
                          <a:spcPts val="0"/>
                        </a:spcBef>
                        <a:spcAft>
                          <a:spcPts val="0"/>
                        </a:spcAft>
                        <a:buNone/>
                      </a:pPr>
                      <a:r>
                        <a:rPr lang="ko-KR" sz="10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51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en-US" altLang="ko-KR" sz="10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Aug 3</a:t>
                      </a:r>
                      <a:r>
                        <a:rPr lang="en-US" altLang="ko-KR" sz="1000" b="1" u="none" strike="noStrike" cap="none" baseline="30000" dirty="0" smtClean="0">
                          <a:solidFill>
                            <a:srgbClr val="000000"/>
                          </a:solidFill>
                          <a:latin typeface="Arial" panose="020B0604020202020204" pitchFamily="34" charset="0"/>
                          <a:ea typeface="Times New Roman"/>
                          <a:cs typeface="Arial" panose="020B0604020202020204" pitchFamily="34" charset="0"/>
                          <a:sym typeface="Times New Roman"/>
                        </a:rPr>
                        <a:t>rd</a:t>
                      </a:r>
                      <a:r>
                        <a:rPr lang="en-US" altLang="ko-KR" sz="10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 2018</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51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latinLnBrk="0">
                        <a:spcBef>
                          <a:spcPts val="0"/>
                        </a:spcBef>
                        <a:spcAft>
                          <a:spcPts val="0"/>
                        </a:spcAft>
                        <a:buClr>
                          <a:schemeClr val="dk1"/>
                        </a:buClr>
                        <a:buFont typeface="Arial"/>
                        <a:buNone/>
                      </a:pPr>
                      <a:r>
                        <a:rPr lang="ko-KR" sz="1000" b="1">
                          <a:solidFill>
                            <a:schemeClr val="dk1"/>
                          </a:solidFill>
                          <a:latin typeface="Arial" panose="020B0604020202020204" pitchFamily="34" charset="0"/>
                          <a:ea typeface="Times New Roman"/>
                          <a:cs typeface="Arial" panose="020B0604020202020204" pitchFamily="34" charset="0"/>
                          <a:sym typeface="Times New Roman"/>
                        </a:rPr>
                        <a:t>Shenyang, Liaoning</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51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a:solidFill>
                            <a:srgbClr val="000000"/>
                          </a:solidFill>
                          <a:latin typeface="Arial" panose="020B0604020202020204" pitchFamily="34" charset="0"/>
                          <a:ea typeface="Times New Roman"/>
                          <a:cs typeface="Arial" panose="020B0604020202020204" pitchFamily="34" charset="0"/>
                          <a:sym typeface="Times New Roman"/>
                        </a:rPr>
                        <a:t>383</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51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47</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51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dirty="0">
                          <a:latin typeface="Arial" panose="020B0604020202020204" pitchFamily="34" charset="0"/>
                          <a:ea typeface="Times New Roman"/>
                          <a:cs typeface="Arial" panose="020B0604020202020204" pitchFamily="34" charset="0"/>
                          <a:sym typeface="Times New Roman"/>
                        </a:rPr>
                        <a:t>Stamping out 7,733 heads within </a:t>
                      </a:r>
                      <a:r>
                        <a:rPr lang="ko-K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3km</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251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1002371">
                <a:tc>
                  <a:txBody>
                    <a:bodyPr/>
                    <a:lstStyle/>
                    <a:p>
                      <a:pPr marL="0" marR="0" lvl="0" indent="0" algn="ctr" rtl="0" latinLnBrk="0">
                        <a:lnSpc>
                          <a:spcPct val="100000"/>
                        </a:lnSpc>
                        <a:spcBef>
                          <a:spcPts val="0"/>
                        </a:spcBef>
                        <a:spcAft>
                          <a:spcPts val="0"/>
                        </a:spcAft>
                        <a:buNone/>
                      </a:pPr>
                      <a:r>
                        <a:rPr lang="ko-KR" sz="1000" b="1" u="none" strike="noStrike" cap="none">
                          <a:solidFill>
                            <a:srgbClr val="000000"/>
                          </a:solidFill>
                          <a:latin typeface="Arial" panose="020B0604020202020204" pitchFamily="34" charset="0"/>
                          <a:ea typeface="Times New Roman"/>
                          <a:cs typeface="Arial" panose="020B0604020202020204" pitchFamily="34" charset="0"/>
                          <a:sym typeface="Times New Roman"/>
                        </a:rPr>
                        <a:t>2</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en-US" altLang="ko-KR" sz="10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Aug</a:t>
                      </a:r>
                      <a:r>
                        <a:rPr lang="en-US" altLang="ko-KR" sz="1000" b="1" u="none" strike="noStrike" cap="none" baseline="0" dirty="0" smtClean="0">
                          <a:solidFill>
                            <a:srgbClr val="000000"/>
                          </a:solidFill>
                          <a:latin typeface="Arial" panose="020B0604020202020204" pitchFamily="34" charset="0"/>
                          <a:ea typeface="Times New Roman"/>
                          <a:cs typeface="Arial" panose="020B0604020202020204" pitchFamily="34" charset="0"/>
                          <a:sym typeface="Times New Roman"/>
                        </a:rPr>
                        <a:t> 16</a:t>
                      </a:r>
                      <a:r>
                        <a:rPr lang="en-US" altLang="ko-KR" sz="1000" b="1" u="none" strike="noStrike" cap="none" baseline="30000" dirty="0" smtClean="0">
                          <a:solidFill>
                            <a:srgbClr val="000000"/>
                          </a:solidFill>
                          <a:latin typeface="Arial" panose="020B0604020202020204" pitchFamily="34" charset="0"/>
                          <a:ea typeface="Times New Roman"/>
                          <a:cs typeface="Arial" panose="020B0604020202020204" pitchFamily="34" charset="0"/>
                          <a:sym typeface="Times New Roman"/>
                        </a:rPr>
                        <a:t>th</a:t>
                      </a:r>
                      <a:r>
                        <a:rPr lang="en-US" altLang="ko-KR" sz="1000" b="1" u="none" strike="noStrike" cap="none" baseline="0" dirty="0" smtClean="0">
                          <a:solidFill>
                            <a:srgbClr val="000000"/>
                          </a:solidFill>
                          <a:latin typeface="Arial" panose="020B0604020202020204" pitchFamily="34" charset="0"/>
                          <a:ea typeface="Times New Roman"/>
                          <a:cs typeface="Arial" panose="020B0604020202020204" pitchFamily="34" charset="0"/>
                          <a:sym typeface="Times New Roman"/>
                        </a:rPr>
                        <a:t>, 2018</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latinLnBrk="0">
                        <a:spcBef>
                          <a:spcPts val="0"/>
                        </a:spcBef>
                        <a:spcAft>
                          <a:spcPts val="0"/>
                        </a:spcAft>
                        <a:buClr>
                          <a:schemeClr val="dk1"/>
                        </a:buClr>
                        <a:buFont typeface="Arial"/>
                        <a:buNone/>
                      </a:pPr>
                      <a:r>
                        <a:rPr lang="ko-KR" sz="1000" b="1" dirty="0">
                          <a:solidFill>
                            <a:schemeClr val="dk1"/>
                          </a:solidFill>
                          <a:latin typeface="Arial" panose="020B0604020202020204" pitchFamily="34" charset="0"/>
                          <a:ea typeface="Times New Roman"/>
                          <a:cs typeface="Arial" panose="020B0604020202020204" pitchFamily="34" charset="0"/>
                          <a:sym typeface="Times New Roman"/>
                        </a:rPr>
                        <a:t>Zhengzhou, Henan</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a:solidFill>
                            <a:srgbClr val="000000"/>
                          </a:solidFill>
                          <a:latin typeface="Arial" panose="020B0604020202020204" pitchFamily="34" charset="0"/>
                          <a:ea typeface="Times New Roman"/>
                          <a:cs typeface="Arial" panose="020B0604020202020204" pitchFamily="34" charset="0"/>
                          <a:sym typeface="Times New Roman"/>
                        </a:rPr>
                        <a:t>260</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30</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Discovered </a:t>
                      </a:r>
                      <a:r>
                        <a:rPr lang="ko-KR" sz="1000" b="1" dirty="0">
                          <a:latin typeface="Arial" panose="020B0604020202020204" pitchFamily="34" charset="0"/>
                          <a:ea typeface="Times New Roman"/>
                          <a:cs typeface="Arial" panose="020B0604020202020204" pitchFamily="34" charset="0"/>
                          <a:sym typeface="Times New Roman"/>
                        </a:rPr>
                        <a:t>in the slaughterhouse</a:t>
                      </a:r>
                      <a:endParaRPr sz="1400" b="1" dirty="0">
                        <a:latin typeface="Arial" panose="020B0604020202020204" pitchFamily="34" charset="0"/>
                        <a:ea typeface="Times New Roman"/>
                        <a:cs typeface="Arial" panose="020B0604020202020204" pitchFamily="34" charset="0"/>
                        <a:sym typeface="Times New Roman"/>
                      </a:endParaRPr>
                    </a:p>
                    <a:p>
                      <a:pPr marL="0" marR="0" lvl="0" indent="0" algn="ctr" rtl="0" latinLnBrk="0">
                        <a:lnSpc>
                          <a:spcPct val="100000"/>
                        </a:lnSpc>
                        <a:spcBef>
                          <a:spcPts val="0"/>
                        </a:spcBef>
                        <a:spcAft>
                          <a:spcPts val="0"/>
                        </a:spcAft>
                        <a:buNone/>
                      </a:pPr>
                      <a:r>
                        <a:rPr lang="ko-K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a:t>
                      </a:r>
                      <a:r>
                        <a:rPr lang="ko-KR" sz="1000" b="1" dirty="0">
                          <a:latin typeface="Arial" panose="020B0604020202020204" pitchFamily="34" charset="0"/>
                          <a:ea typeface="Times New Roman"/>
                          <a:cs typeface="Arial" panose="020B0604020202020204" pitchFamily="34" charset="0"/>
                          <a:sym typeface="Times New Roman"/>
                        </a:rPr>
                        <a:t>Farms originated from Heilongjiang were tested negative.</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427936">
                <a:tc>
                  <a:txBody>
                    <a:bodyPr/>
                    <a:lstStyle/>
                    <a:p>
                      <a:pPr marL="0" marR="0" lvl="0" indent="0" algn="ctr" rtl="0" latinLnBrk="0">
                        <a:lnSpc>
                          <a:spcPct val="100000"/>
                        </a:lnSpc>
                        <a:spcBef>
                          <a:spcPts val="0"/>
                        </a:spcBef>
                        <a:spcAft>
                          <a:spcPts val="0"/>
                        </a:spcAft>
                        <a:buNone/>
                      </a:pPr>
                      <a:r>
                        <a:rPr lang="ko-KR" sz="1000" b="1" u="none" strike="noStrike" cap="none">
                          <a:solidFill>
                            <a:srgbClr val="000000"/>
                          </a:solidFill>
                          <a:latin typeface="Arial" panose="020B0604020202020204" pitchFamily="34" charset="0"/>
                          <a:ea typeface="Times New Roman"/>
                          <a:cs typeface="Arial" panose="020B0604020202020204" pitchFamily="34" charset="0"/>
                          <a:sym typeface="Times New Roman"/>
                        </a:rPr>
                        <a:t>3</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en-US" altLang="ko-KR" sz="10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Aug 19</a:t>
                      </a:r>
                      <a:r>
                        <a:rPr lang="en-US" altLang="ko-KR" sz="1000" b="1" u="none" strike="noStrike" cap="none" baseline="30000" dirty="0" smtClean="0">
                          <a:solidFill>
                            <a:srgbClr val="000000"/>
                          </a:solidFill>
                          <a:latin typeface="Arial" panose="020B0604020202020204" pitchFamily="34" charset="0"/>
                          <a:ea typeface="Times New Roman"/>
                          <a:cs typeface="Arial" panose="020B0604020202020204" pitchFamily="34" charset="0"/>
                          <a:sym typeface="Times New Roman"/>
                        </a:rPr>
                        <a:t>th</a:t>
                      </a:r>
                      <a:r>
                        <a:rPr lang="en-US" altLang="ko-KR" sz="10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 2018</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latinLnBrk="0">
                        <a:spcBef>
                          <a:spcPts val="0"/>
                        </a:spcBef>
                        <a:spcAft>
                          <a:spcPts val="0"/>
                        </a:spcAft>
                        <a:buClr>
                          <a:schemeClr val="dk1"/>
                        </a:buClr>
                        <a:buFont typeface="Arial"/>
                        <a:buNone/>
                      </a:pPr>
                      <a:r>
                        <a:rPr lang="ko-KR" sz="1000" b="1" dirty="0">
                          <a:solidFill>
                            <a:schemeClr val="dk1"/>
                          </a:solidFill>
                          <a:latin typeface="Arial" panose="020B0604020202020204" pitchFamily="34" charset="0"/>
                          <a:ea typeface="Times New Roman"/>
                          <a:cs typeface="Arial" panose="020B0604020202020204" pitchFamily="34" charset="0"/>
                          <a:sym typeface="Times New Roman"/>
                        </a:rPr>
                        <a:t>Ungang, Jiangsu</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a:solidFill>
                            <a:srgbClr val="000000"/>
                          </a:solidFill>
                          <a:latin typeface="Arial" panose="020B0604020202020204" pitchFamily="34" charset="0"/>
                          <a:ea typeface="Times New Roman"/>
                          <a:cs typeface="Arial" panose="020B0604020202020204" pitchFamily="34" charset="0"/>
                          <a:sym typeface="Times New Roman"/>
                        </a:rPr>
                        <a:t>615</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88</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427936">
                <a:tc>
                  <a:txBody>
                    <a:bodyPr/>
                    <a:lstStyle/>
                    <a:p>
                      <a:pPr marL="0" marR="0" lvl="0" indent="0" algn="ctr" rtl="0" latinLnBrk="0">
                        <a:lnSpc>
                          <a:spcPct val="100000"/>
                        </a:lnSpc>
                        <a:spcBef>
                          <a:spcPts val="0"/>
                        </a:spcBef>
                        <a:spcAft>
                          <a:spcPts val="0"/>
                        </a:spcAft>
                        <a:buNone/>
                      </a:pPr>
                      <a:r>
                        <a:rPr lang="ko-KR" sz="1000" b="1" u="none" strike="noStrike" cap="none">
                          <a:solidFill>
                            <a:srgbClr val="000000"/>
                          </a:solidFill>
                          <a:latin typeface="Arial" panose="020B0604020202020204" pitchFamily="34" charset="0"/>
                          <a:ea typeface="Times New Roman"/>
                          <a:cs typeface="Arial" panose="020B0604020202020204" pitchFamily="34" charset="0"/>
                          <a:sym typeface="Times New Roman"/>
                        </a:rPr>
                        <a:t>4</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en-US" altLang="ko-KR" sz="10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Aug 23</a:t>
                      </a:r>
                      <a:r>
                        <a:rPr lang="en-US" altLang="ko-KR" sz="1000" b="1" u="none" strike="noStrike" cap="none" baseline="30000" dirty="0" smtClean="0">
                          <a:solidFill>
                            <a:srgbClr val="000000"/>
                          </a:solidFill>
                          <a:latin typeface="Arial" panose="020B0604020202020204" pitchFamily="34" charset="0"/>
                          <a:ea typeface="Times New Roman"/>
                          <a:cs typeface="Arial" panose="020B0604020202020204" pitchFamily="34" charset="0"/>
                          <a:sym typeface="Times New Roman"/>
                        </a:rPr>
                        <a:t>rd</a:t>
                      </a:r>
                      <a:r>
                        <a:rPr lang="en-US" altLang="ko-KR" sz="10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 2018</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latinLnBrk="0">
                        <a:spcBef>
                          <a:spcPts val="0"/>
                        </a:spcBef>
                        <a:spcAft>
                          <a:spcPts val="0"/>
                        </a:spcAft>
                        <a:buClr>
                          <a:schemeClr val="dk1"/>
                        </a:buClr>
                        <a:buFont typeface="Arial"/>
                        <a:buNone/>
                      </a:pPr>
                      <a:r>
                        <a:rPr lang="ko-KR" sz="1000" b="1">
                          <a:solidFill>
                            <a:schemeClr val="dk1"/>
                          </a:solidFill>
                          <a:latin typeface="Arial" panose="020B0604020202020204" pitchFamily="34" charset="0"/>
                          <a:ea typeface="Times New Roman"/>
                          <a:cs typeface="Arial" panose="020B0604020202020204" pitchFamily="34" charset="0"/>
                          <a:sym typeface="Times New Roman"/>
                        </a:rPr>
                        <a:t>Wenzhou, Zhejiang</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a:solidFill>
                            <a:srgbClr val="000000"/>
                          </a:solidFill>
                          <a:latin typeface="Arial" panose="020B0604020202020204" pitchFamily="34" charset="0"/>
                          <a:ea typeface="Times New Roman"/>
                          <a:cs typeface="Arial" panose="020B0604020202020204" pitchFamily="34" charset="0"/>
                          <a:sym typeface="Times New Roman"/>
                        </a:rPr>
                        <a:t>430</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340</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427936">
                <a:tc>
                  <a:txBody>
                    <a:bodyPr/>
                    <a:lstStyle/>
                    <a:p>
                      <a:pPr marL="0" marR="0" lvl="0" indent="0" algn="ctr" rtl="0" latinLnBrk="0">
                        <a:lnSpc>
                          <a:spcPct val="100000"/>
                        </a:lnSpc>
                        <a:spcBef>
                          <a:spcPts val="0"/>
                        </a:spcBef>
                        <a:spcAft>
                          <a:spcPts val="0"/>
                        </a:spcAft>
                        <a:buNone/>
                      </a:pPr>
                      <a:r>
                        <a:rPr lang="ko-KR" sz="1000" b="1" u="none" strike="noStrike" cap="none">
                          <a:solidFill>
                            <a:srgbClr val="000000"/>
                          </a:solidFill>
                          <a:latin typeface="Arial" panose="020B0604020202020204" pitchFamily="34" charset="0"/>
                          <a:ea typeface="Times New Roman"/>
                          <a:cs typeface="Arial" panose="020B0604020202020204" pitchFamily="34" charset="0"/>
                          <a:sym typeface="Times New Roman"/>
                        </a:rPr>
                        <a:t>5</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en-US" altLang="ko-KR" sz="1000" b="1" u="none" strike="noStrike" cap="none" smtClean="0">
                          <a:solidFill>
                            <a:srgbClr val="000000"/>
                          </a:solidFill>
                          <a:latin typeface="Arial" panose="020B0604020202020204" pitchFamily="34" charset="0"/>
                          <a:ea typeface="Times New Roman"/>
                          <a:cs typeface="Arial" panose="020B0604020202020204" pitchFamily="34" charset="0"/>
                          <a:sym typeface="Times New Roman"/>
                        </a:rPr>
                        <a:t>Aug </a:t>
                      </a:r>
                      <a:r>
                        <a:rPr lang="en-US" altLang="ko-KR" sz="10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30</a:t>
                      </a:r>
                      <a:r>
                        <a:rPr lang="en-US" altLang="ko-KR" sz="1000" b="1" u="none" strike="noStrike" cap="none" baseline="30000" dirty="0" smtClean="0">
                          <a:solidFill>
                            <a:srgbClr val="000000"/>
                          </a:solidFill>
                          <a:latin typeface="Arial" panose="020B0604020202020204" pitchFamily="34" charset="0"/>
                          <a:ea typeface="Times New Roman"/>
                          <a:cs typeface="Arial" panose="020B0604020202020204" pitchFamily="34" charset="0"/>
                          <a:sym typeface="Times New Roman"/>
                        </a:rPr>
                        <a:t>th</a:t>
                      </a:r>
                      <a:r>
                        <a:rPr lang="en-US" altLang="ko-KR" sz="10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 2018 </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c>
                  <a:txBody>
                    <a:bodyPr/>
                    <a:lstStyle/>
                    <a:p>
                      <a:pPr marL="0" lvl="0" indent="0" algn="ctr" rtl="0" latinLnBrk="0">
                        <a:spcBef>
                          <a:spcPts val="0"/>
                        </a:spcBef>
                        <a:spcAft>
                          <a:spcPts val="0"/>
                        </a:spcAft>
                        <a:buNone/>
                      </a:pPr>
                      <a:r>
                        <a:rPr lang="ko-KR" sz="1000" b="1">
                          <a:solidFill>
                            <a:schemeClr val="dk1"/>
                          </a:solidFill>
                          <a:latin typeface="Arial" panose="020B0604020202020204" pitchFamily="34" charset="0"/>
                          <a:ea typeface="Times New Roman"/>
                          <a:cs typeface="Arial" panose="020B0604020202020204" pitchFamily="34" charset="0"/>
                          <a:sym typeface="Times New Roman"/>
                        </a:rPr>
                        <a:t>Wuhu, Anhui</a:t>
                      </a:r>
                      <a:endParaRPr sz="1000" b="1">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a:solidFill>
                            <a:srgbClr val="000000"/>
                          </a:solidFill>
                          <a:latin typeface="Arial" panose="020B0604020202020204" pitchFamily="34" charset="0"/>
                          <a:ea typeface="Times New Roman"/>
                          <a:cs typeface="Arial" panose="020B0604020202020204" pitchFamily="34" charset="0"/>
                          <a:sym typeface="Times New Roman"/>
                        </a:rPr>
                        <a:t>459</a:t>
                      </a:r>
                      <a:endParaRPr sz="10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r>
                        <a:rPr lang="ko-K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80</a:t>
                      </a: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c>
                  <a:txBody>
                    <a:bodyPr/>
                    <a:lstStyle/>
                    <a:p>
                      <a:pPr marL="0" marR="0" lvl="0" indent="0" algn="ctr" rtl="0" latinLnBrk="0">
                        <a:lnSpc>
                          <a:spcPct val="100000"/>
                        </a:lnSpc>
                        <a:spcBef>
                          <a:spcPts val="0"/>
                        </a:spcBef>
                        <a:spcAft>
                          <a:spcPts val="0"/>
                        </a:spcAft>
                        <a:buNone/>
                      </a:pPr>
                      <a:endParaRPr sz="10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6631" marR="66631" marT="18413" marB="18413"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r>
            </a:tbl>
          </a:graphicData>
        </a:graphic>
      </p:graphicFrame>
      <p:sp>
        <p:nvSpPr>
          <p:cNvPr id="365" name="Google Shape;365;p46"/>
          <p:cNvSpPr/>
          <p:nvPr/>
        </p:nvSpPr>
        <p:spPr>
          <a:xfrm>
            <a:off x="184150" y="1168236"/>
            <a:ext cx="8780100" cy="1327978"/>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None/>
            </a:pPr>
            <a:r>
              <a:rPr lang="ko-KR" sz="2000" b="1" i="0" u="none" strike="noStrike" cap="none" dirty="0">
                <a:solidFill>
                  <a:srgbClr val="000000"/>
                </a:solidFill>
                <a:latin typeface="Arial" panose="020B0604020202020204" pitchFamily="34" charset="0"/>
                <a:cs typeface="Arial" panose="020B0604020202020204" pitchFamily="34" charset="0"/>
                <a:sym typeface="Arial"/>
              </a:rPr>
              <a:t> </a:t>
            </a:r>
            <a:r>
              <a:rPr lang="ko-KR" sz="2000" b="1" i="0"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ASF </a:t>
            </a:r>
            <a:r>
              <a:rPr lang="ko-KR" sz="2000" b="1" dirty="0">
                <a:latin typeface="Arial" panose="020B0604020202020204" pitchFamily="34" charset="0"/>
                <a:ea typeface="Times New Roman"/>
                <a:cs typeface="Arial" panose="020B0604020202020204" pitchFamily="34" charset="0"/>
                <a:sym typeface="Times New Roman"/>
              </a:rPr>
              <a:t>outbreak</a:t>
            </a:r>
            <a:r>
              <a:rPr lang="ko-KR" sz="2000" b="1" i="0"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a:t>
            </a:r>
            <a:r>
              <a:rPr lang="ko-KR" sz="2000" b="1" dirty="0">
                <a:latin typeface="Arial" panose="020B0604020202020204" pitchFamily="34" charset="0"/>
                <a:ea typeface="Times New Roman"/>
                <a:cs typeface="Arial" panose="020B0604020202020204" pitchFamily="34" charset="0"/>
                <a:sym typeface="Times New Roman"/>
              </a:rPr>
              <a:t>has been observed in Liaoning, Henan, Jiangsu, Zhejiang, Anhui and other provinces in China where lots of human interchanges occur with Korea;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Preparation for preventing potential epidemics in entire China</a:t>
            </a:r>
            <a:r>
              <a:rPr lang="ko-KR" sz="2000" b="1" dirty="0">
                <a:latin typeface="Arial" panose="020B0604020202020204" pitchFamily="34" charset="0"/>
                <a:ea typeface="Times New Roman"/>
                <a:cs typeface="Arial" panose="020B0604020202020204" pitchFamily="34" charset="0"/>
                <a:sym typeface="Times New Roman"/>
              </a:rPr>
              <a:t> required.</a:t>
            </a:r>
            <a:endParaRPr sz="2000" b="1" i="0"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4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grpSp>
        <p:nvGrpSpPr>
          <p:cNvPr id="4" name="그룹 3"/>
          <p:cNvGrpSpPr/>
          <p:nvPr/>
        </p:nvGrpSpPr>
        <p:grpSpPr>
          <a:xfrm>
            <a:off x="-4763" y="945927"/>
            <a:ext cx="9153525" cy="5657850"/>
            <a:chOff x="-4763" y="945927"/>
            <a:chExt cx="9153525" cy="5657850"/>
          </a:xfrm>
        </p:grpSpPr>
        <p:pic>
          <p:nvPicPr>
            <p:cNvPr id="48" name="그림 47"/>
            <p:cNvPicPr>
              <a:picLocks noChangeAspect="1"/>
            </p:cNvPicPr>
            <p:nvPr/>
          </p:nvPicPr>
          <p:blipFill>
            <a:blip r:embed="rId3"/>
            <a:stretch>
              <a:fillRect/>
            </a:stretch>
          </p:blipFill>
          <p:spPr>
            <a:xfrm>
              <a:off x="-4763" y="945927"/>
              <a:ext cx="9153525" cy="5657850"/>
            </a:xfrm>
            <a:prstGeom prst="rect">
              <a:avLst/>
            </a:prstGeom>
          </p:spPr>
        </p:pic>
        <p:sp>
          <p:nvSpPr>
            <p:cNvPr id="372" name="Google Shape;372;p47"/>
            <p:cNvSpPr txBox="1"/>
            <p:nvPr/>
          </p:nvSpPr>
          <p:spPr>
            <a:xfrm flipH="1">
              <a:off x="1794000" y="3111275"/>
              <a:ext cx="816300" cy="924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700" dirty="0">
                  <a:solidFill>
                    <a:schemeClr val="dk1"/>
                  </a:solidFill>
                  <a:latin typeface="Times New Roman"/>
                  <a:ea typeface="Times New Roman"/>
                  <a:cs typeface="Times New Roman"/>
                  <a:sym typeface="Times New Roman"/>
                </a:rPr>
                <a:t>Xinjiang Uygur</a:t>
              </a:r>
              <a:endParaRPr sz="700" i="0" u="none" strike="noStrike" cap="none" dirty="0">
                <a:solidFill>
                  <a:schemeClr val="dk1"/>
                </a:solidFill>
                <a:latin typeface="Times New Roman"/>
                <a:ea typeface="Times New Roman"/>
                <a:cs typeface="Times New Roman"/>
                <a:sym typeface="Times New Roman"/>
              </a:endParaRPr>
            </a:p>
          </p:txBody>
        </p:sp>
        <p:sp>
          <p:nvSpPr>
            <p:cNvPr id="373" name="Google Shape;373;p47"/>
            <p:cNvSpPr txBox="1"/>
            <p:nvPr/>
          </p:nvSpPr>
          <p:spPr>
            <a:xfrm flipH="1">
              <a:off x="1690425" y="4364999"/>
              <a:ext cx="1401600" cy="1077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700" dirty="0">
                  <a:solidFill>
                    <a:schemeClr val="dk1"/>
                  </a:solidFill>
                  <a:latin typeface="Times New Roman"/>
                  <a:ea typeface="Times New Roman"/>
                  <a:cs typeface="Times New Roman"/>
                  <a:sym typeface="Times New Roman"/>
                </a:rPr>
                <a:t>Tibet(Xizang) Autonomous Region</a:t>
              </a:r>
              <a:endParaRPr sz="700" i="0" u="none" strike="noStrike" cap="none" dirty="0">
                <a:solidFill>
                  <a:schemeClr val="dk1"/>
                </a:solidFill>
                <a:latin typeface="Times New Roman"/>
                <a:ea typeface="Times New Roman"/>
                <a:cs typeface="Times New Roman"/>
                <a:sym typeface="Times New Roman"/>
              </a:endParaRPr>
            </a:p>
          </p:txBody>
        </p:sp>
        <p:sp>
          <p:nvSpPr>
            <p:cNvPr id="374" name="Google Shape;374;p47"/>
            <p:cNvSpPr txBox="1"/>
            <p:nvPr/>
          </p:nvSpPr>
          <p:spPr>
            <a:xfrm flipH="1">
              <a:off x="2978875" y="3806452"/>
              <a:ext cx="576000" cy="144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700" dirty="0">
                  <a:solidFill>
                    <a:schemeClr val="dk1"/>
                  </a:solidFill>
                  <a:latin typeface="Times New Roman"/>
                  <a:ea typeface="Times New Roman"/>
                  <a:cs typeface="Times New Roman"/>
                  <a:sym typeface="Times New Roman"/>
                </a:rPr>
                <a:t>Qinghai</a:t>
              </a:r>
              <a:endParaRPr sz="700" i="0" u="none" strike="noStrike" cap="none" dirty="0">
                <a:solidFill>
                  <a:schemeClr val="dk1"/>
                </a:solidFill>
                <a:latin typeface="Times New Roman"/>
                <a:ea typeface="Times New Roman"/>
                <a:cs typeface="Times New Roman"/>
                <a:sym typeface="Times New Roman"/>
              </a:endParaRPr>
            </a:p>
          </p:txBody>
        </p:sp>
        <p:sp>
          <p:nvSpPr>
            <p:cNvPr id="375" name="Google Shape;375;p47"/>
            <p:cNvSpPr txBox="1"/>
            <p:nvPr/>
          </p:nvSpPr>
          <p:spPr>
            <a:xfrm flipH="1">
              <a:off x="3449276" y="2737332"/>
              <a:ext cx="671700" cy="108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Ningxia</a:t>
              </a:r>
              <a:endParaRPr sz="600" i="0" u="none" strike="noStrike" cap="none" dirty="0">
                <a:solidFill>
                  <a:schemeClr val="dk1"/>
                </a:solidFill>
                <a:latin typeface="Times New Roman"/>
                <a:ea typeface="Times New Roman"/>
                <a:cs typeface="Times New Roman"/>
                <a:sym typeface="Times New Roman"/>
              </a:endParaRPr>
            </a:p>
          </p:txBody>
        </p:sp>
        <p:sp>
          <p:nvSpPr>
            <p:cNvPr id="376" name="Google Shape;376;p47"/>
            <p:cNvSpPr txBox="1"/>
            <p:nvPr/>
          </p:nvSpPr>
          <p:spPr>
            <a:xfrm flipH="1">
              <a:off x="3541675" y="5331173"/>
              <a:ext cx="539700" cy="144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700" dirty="0">
                  <a:solidFill>
                    <a:schemeClr val="dk1"/>
                  </a:solidFill>
                  <a:latin typeface="Times New Roman"/>
                  <a:ea typeface="Times New Roman"/>
                  <a:cs typeface="Times New Roman"/>
                  <a:sym typeface="Times New Roman"/>
                </a:rPr>
                <a:t>Yunnan</a:t>
              </a:r>
              <a:endParaRPr sz="700" i="0" u="none" strike="noStrike" cap="none" dirty="0">
                <a:solidFill>
                  <a:schemeClr val="dk1"/>
                </a:solidFill>
                <a:latin typeface="Times New Roman"/>
                <a:ea typeface="Times New Roman"/>
                <a:cs typeface="Times New Roman"/>
                <a:sym typeface="Times New Roman"/>
              </a:endParaRPr>
            </a:p>
          </p:txBody>
        </p:sp>
        <p:sp>
          <p:nvSpPr>
            <p:cNvPr id="377" name="Google Shape;377;p47"/>
            <p:cNvSpPr txBox="1"/>
            <p:nvPr/>
          </p:nvSpPr>
          <p:spPr>
            <a:xfrm flipH="1">
              <a:off x="4825830" y="2256498"/>
              <a:ext cx="263564" cy="144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r" rtl="0">
                <a:spcBef>
                  <a:spcPts val="0"/>
                </a:spcBef>
                <a:spcAft>
                  <a:spcPts val="0"/>
                </a:spcAft>
                <a:buNone/>
              </a:pPr>
              <a:r>
                <a:rPr lang="ko-KR" sz="600" dirty="0">
                  <a:solidFill>
                    <a:schemeClr val="dk1"/>
                  </a:solidFill>
                  <a:latin typeface="Times New Roman"/>
                  <a:ea typeface="Times New Roman"/>
                  <a:cs typeface="Times New Roman"/>
                  <a:sym typeface="Times New Roman"/>
                </a:rPr>
                <a:t>Beijing</a:t>
              </a:r>
              <a:endParaRPr sz="600" i="0" u="none" strike="noStrike" cap="none" dirty="0">
                <a:solidFill>
                  <a:schemeClr val="dk1"/>
                </a:solidFill>
                <a:latin typeface="Times New Roman"/>
                <a:ea typeface="Times New Roman"/>
                <a:cs typeface="Times New Roman"/>
                <a:sym typeface="Times New Roman"/>
              </a:endParaRPr>
            </a:p>
          </p:txBody>
        </p:sp>
        <p:sp>
          <p:nvSpPr>
            <p:cNvPr id="378" name="Google Shape;378;p47"/>
            <p:cNvSpPr txBox="1"/>
            <p:nvPr/>
          </p:nvSpPr>
          <p:spPr>
            <a:xfrm flipH="1">
              <a:off x="4871500" y="6152202"/>
              <a:ext cx="576000" cy="1077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rtl="0">
                <a:spcBef>
                  <a:spcPts val="0"/>
                </a:spcBef>
                <a:spcAft>
                  <a:spcPts val="0"/>
                </a:spcAft>
                <a:buNone/>
              </a:pPr>
              <a:r>
                <a:rPr lang="ko-KR" sz="600">
                  <a:solidFill>
                    <a:schemeClr val="dk1"/>
                  </a:solidFill>
                  <a:latin typeface="Times New Roman"/>
                  <a:ea typeface="Times New Roman"/>
                  <a:cs typeface="Times New Roman"/>
                  <a:sym typeface="Times New Roman"/>
                </a:rPr>
                <a:t>Hainan</a:t>
              </a:r>
              <a:endParaRPr sz="600" i="0" u="none" strike="noStrike" cap="none">
                <a:solidFill>
                  <a:schemeClr val="dk1"/>
                </a:solidFill>
                <a:latin typeface="Times New Roman"/>
                <a:ea typeface="Times New Roman"/>
                <a:cs typeface="Times New Roman"/>
                <a:sym typeface="Times New Roman"/>
              </a:endParaRPr>
            </a:p>
          </p:txBody>
        </p:sp>
        <p:sp>
          <p:nvSpPr>
            <p:cNvPr id="379" name="Google Shape;379;p47"/>
            <p:cNvSpPr txBox="1"/>
            <p:nvPr/>
          </p:nvSpPr>
          <p:spPr>
            <a:xfrm flipH="1">
              <a:off x="5993611" y="2062409"/>
              <a:ext cx="624300" cy="144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rgbClr val="333333"/>
                  </a:solidFill>
                  <a:latin typeface="Times New Roman"/>
                  <a:ea typeface="Times New Roman"/>
                  <a:cs typeface="Times New Roman"/>
                  <a:sym typeface="Times New Roman"/>
                </a:rPr>
                <a:t>Heilongjiang</a:t>
              </a:r>
              <a:endParaRPr sz="600" i="0" u="none" strike="noStrike" cap="none" dirty="0">
                <a:solidFill>
                  <a:schemeClr val="dk1"/>
                </a:solidFill>
                <a:latin typeface="Times New Roman"/>
                <a:ea typeface="Times New Roman"/>
                <a:cs typeface="Times New Roman"/>
                <a:sym typeface="Times New Roman"/>
              </a:endParaRPr>
            </a:p>
          </p:txBody>
        </p:sp>
        <p:sp>
          <p:nvSpPr>
            <p:cNvPr id="380" name="Google Shape;380;p47"/>
            <p:cNvSpPr txBox="1"/>
            <p:nvPr/>
          </p:nvSpPr>
          <p:spPr>
            <a:xfrm flipH="1">
              <a:off x="6065053" y="2572124"/>
              <a:ext cx="302413" cy="99638"/>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Jilin </a:t>
              </a:r>
              <a:endParaRPr sz="600" i="0" u="none" strike="noStrike" cap="none" dirty="0">
                <a:solidFill>
                  <a:schemeClr val="dk1"/>
                </a:solidFill>
                <a:latin typeface="Times New Roman"/>
                <a:ea typeface="Times New Roman"/>
                <a:cs typeface="Times New Roman"/>
                <a:sym typeface="Times New Roman"/>
              </a:endParaRPr>
            </a:p>
          </p:txBody>
        </p:sp>
        <p:sp>
          <p:nvSpPr>
            <p:cNvPr id="381" name="Google Shape;381;p47"/>
            <p:cNvSpPr txBox="1"/>
            <p:nvPr/>
          </p:nvSpPr>
          <p:spPr>
            <a:xfrm flipH="1">
              <a:off x="4354720" y="3120652"/>
              <a:ext cx="588150" cy="84609"/>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Inner Mongolia</a:t>
              </a:r>
              <a:endParaRPr sz="600" i="0" u="none" strike="noStrike" cap="none" dirty="0">
                <a:solidFill>
                  <a:schemeClr val="dk1"/>
                </a:solidFill>
                <a:latin typeface="Times New Roman"/>
                <a:ea typeface="Times New Roman"/>
                <a:cs typeface="Times New Roman"/>
                <a:sym typeface="Times New Roman"/>
              </a:endParaRPr>
            </a:p>
          </p:txBody>
        </p:sp>
        <p:sp>
          <p:nvSpPr>
            <p:cNvPr id="382" name="Google Shape;382;p47"/>
            <p:cNvSpPr txBox="1"/>
            <p:nvPr/>
          </p:nvSpPr>
          <p:spPr>
            <a:xfrm flipH="1">
              <a:off x="6710825" y="3313013"/>
              <a:ext cx="1476000" cy="468000"/>
            </a:xfrm>
            <a:prstGeom prst="rect">
              <a:avLst/>
            </a:prstGeom>
            <a:solidFill>
              <a:schemeClr val="lt1"/>
            </a:solidFill>
            <a:ln w="28575" cap="flat" cmpd="sng">
              <a:solidFill>
                <a:srgbClr val="388438"/>
              </a:solidFill>
              <a:prstDash val="sysDot"/>
              <a:round/>
              <a:headEnd type="none" w="sm" len="sm"/>
              <a:tailEnd type="none" w="sm" len="sm"/>
            </a:ln>
          </p:spPr>
          <p:txBody>
            <a:bodyPr spcFirstLastPara="1" wrap="square" lIns="0" tIns="0" rIns="0" bIns="0" anchor="ctr" anchorCtr="0">
              <a:spAutoFit/>
            </a:bodyPr>
            <a:lstStyle/>
            <a:p>
              <a:pPr marL="0" marR="0" lvl="0" indent="0" algn="ctr" rtl="0">
                <a:lnSpc>
                  <a:spcPct val="90000"/>
                </a:lnSpc>
                <a:spcBef>
                  <a:spcPts val="0"/>
                </a:spcBef>
                <a:spcAft>
                  <a:spcPts val="0"/>
                </a:spcAft>
                <a:buNone/>
              </a:pP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1</a:t>
              </a:r>
              <a:r>
                <a:rPr lang="en-US" altLang="ko-KR" sz="900" b="1" baseline="30000" dirty="0" err="1" smtClean="0">
                  <a:solidFill>
                    <a:schemeClr val="dk1"/>
                  </a:solidFill>
                  <a:latin typeface="Arial" panose="020B0604020202020204" pitchFamily="34" charset="0"/>
                  <a:ea typeface="Times New Roman"/>
                  <a:cs typeface="Arial" panose="020B0604020202020204" pitchFamily="34" charset="0"/>
                  <a:sym typeface="Times New Roman"/>
                </a:rPr>
                <a:t>st</a:t>
              </a:r>
              <a:r>
                <a:rPr lang="en-US" alt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a:solidFill>
                    <a:schemeClr val="dk1"/>
                  </a:solidFill>
                  <a:latin typeface="Arial" panose="020B0604020202020204" pitchFamily="34" charset="0"/>
                  <a:ea typeface="Times New Roman"/>
                  <a:cs typeface="Arial" panose="020B0604020202020204" pitchFamily="34" charset="0"/>
                  <a:sym typeface="Times New Roman"/>
                </a:rPr>
                <a:t>outbreak</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90000"/>
                </a:lnSpc>
                <a:spcBef>
                  <a:spcPts val="0"/>
                </a:spcBef>
                <a:spcAft>
                  <a:spcPts val="0"/>
                </a:spcAft>
                <a:buNone/>
              </a:pPr>
              <a:r>
                <a:rPr lang="ko-KR" sz="900" b="1" dirty="0">
                  <a:solidFill>
                    <a:schemeClr val="dk1"/>
                  </a:solidFill>
                  <a:latin typeface="Arial" panose="020B0604020202020204" pitchFamily="34" charset="0"/>
                  <a:ea typeface="Times New Roman"/>
                  <a:cs typeface="Arial" panose="020B0604020202020204" pitchFamily="34" charset="0"/>
                  <a:sym typeface="Times New Roman"/>
                </a:rPr>
                <a:t>Shenyang, Liaoning</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ctr" rtl="0">
                <a:lnSpc>
                  <a:spcPct val="90000"/>
                </a:lnSpc>
                <a:spcBef>
                  <a:spcPts val="0"/>
                </a:spcBef>
                <a:spcAft>
                  <a:spcPts val="0"/>
                </a:spcAft>
                <a:buNone/>
              </a:pPr>
              <a:r>
                <a:rPr lang="ko-KR" sz="900" b="1" dirty="0">
                  <a:solidFill>
                    <a:schemeClr val="dk1"/>
                  </a:solidFill>
                  <a:latin typeface="Arial" panose="020B0604020202020204" pitchFamily="34" charset="0"/>
                  <a:ea typeface="Times New Roman"/>
                  <a:cs typeface="Arial" panose="020B0604020202020204" pitchFamily="34" charset="0"/>
                  <a:sym typeface="Times New Roman"/>
                </a:rPr>
                <a:t>Aug </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3</a:t>
              </a:r>
              <a:r>
                <a:rPr lang="en-US" altLang="ko-KR" sz="900" b="1" baseline="30000" dirty="0" err="1" smtClean="0">
                  <a:solidFill>
                    <a:schemeClr val="dk1"/>
                  </a:solidFill>
                  <a:latin typeface="Arial" panose="020B0604020202020204" pitchFamily="34" charset="0"/>
                  <a:ea typeface="Times New Roman"/>
                  <a:cs typeface="Arial" panose="020B0604020202020204" pitchFamily="34" charset="0"/>
                  <a:sym typeface="Times New Roman"/>
                </a:rPr>
                <a:t>rd</a:t>
              </a:r>
              <a:r>
                <a:rPr lang="en-US" alt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a:solidFill>
                    <a:schemeClr val="dk1"/>
                  </a:solidFill>
                  <a:latin typeface="Arial" panose="020B0604020202020204" pitchFamily="34" charset="0"/>
                  <a:ea typeface="Times New Roman"/>
                  <a:cs typeface="Arial" panose="020B0604020202020204" pitchFamily="34" charset="0"/>
                  <a:sym typeface="Times New Roman"/>
                </a:rPr>
                <a:t>2018</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383" name="Google Shape;383;p47"/>
            <p:cNvSpPr txBox="1"/>
            <p:nvPr/>
          </p:nvSpPr>
          <p:spPr>
            <a:xfrm flipH="1">
              <a:off x="6686809" y="4039400"/>
              <a:ext cx="1512000" cy="468000"/>
            </a:xfrm>
            <a:prstGeom prst="rect">
              <a:avLst/>
            </a:prstGeom>
            <a:solidFill>
              <a:schemeClr val="lt1"/>
            </a:solidFill>
            <a:ln w="28575" cap="flat" cmpd="sng">
              <a:solidFill>
                <a:srgbClr val="388438"/>
              </a:solidFill>
              <a:prstDash val="sysDot"/>
              <a:round/>
              <a:headEnd type="none" w="sm" len="sm"/>
              <a:tailEnd type="none" w="sm" len="sm"/>
            </a:ln>
          </p:spPr>
          <p:txBody>
            <a:bodyPr spcFirstLastPara="1" wrap="square" lIns="0" tIns="0" rIns="0" bIns="0" anchor="ctr" anchorCtr="0">
              <a:spAutoFit/>
            </a:bodyPr>
            <a:lstStyle/>
            <a:p>
              <a:pPr marL="0" lvl="0" indent="0" algn="ctr" rtl="0">
                <a:lnSpc>
                  <a:spcPct val="90000"/>
                </a:lnSpc>
                <a:spcBef>
                  <a:spcPts val="0"/>
                </a:spcBef>
                <a:spcAft>
                  <a:spcPts val="0"/>
                </a:spcAft>
                <a:buClr>
                  <a:schemeClr val="dk1"/>
                </a:buClr>
                <a:buFont typeface="Arial"/>
                <a:buNone/>
              </a:pP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3</a:t>
              </a:r>
              <a:r>
                <a:rPr lang="en-US" altLang="ko-KR" sz="900" b="1" baseline="30000" dirty="0" err="1" smtClean="0">
                  <a:solidFill>
                    <a:schemeClr val="dk1"/>
                  </a:solidFill>
                  <a:latin typeface="Arial" panose="020B0604020202020204" pitchFamily="34" charset="0"/>
                  <a:ea typeface="Times New Roman"/>
                  <a:cs typeface="Arial" panose="020B0604020202020204" pitchFamily="34" charset="0"/>
                  <a:sym typeface="Times New Roman"/>
                </a:rPr>
                <a:t>rd</a:t>
              </a:r>
              <a:r>
                <a:rPr lang="en-US" alt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a:solidFill>
                    <a:schemeClr val="dk1"/>
                  </a:solidFill>
                  <a:latin typeface="Arial" panose="020B0604020202020204" pitchFamily="34" charset="0"/>
                  <a:ea typeface="Times New Roman"/>
                  <a:cs typeface="Arial" panose="020B0604020202020204" pitchFamily="34" charset="0"/>
                  <a:sym typeface="Times New Roman"/>
                </a:rPr>
                <a:t>outbreak</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a:p>
              <a:pPr marL="0" lvl="0" indent="0" algn="ctr" rtl="0">
                <a:lnSpc>
                  <a:spcPct val="90000"/>
                </a:lnSpc>
                <a:spcBef>
                  <a:spcPts val="0"/>
                </a:spcBef>
                <a:spcAft>
                  <a:spcPts val="0"/>
                </a:spcAft>
                <a:buClr>
                  <a:schemeClr val="dk1"/>
                </a:buClr>
                <a:buFont typeface="Arial"/>
                <a:buNone/>
              </a:pPr>
              <a:r>
                <a:rPr lang="ko-KR" sz="900" b="1" dirty="0">
                  <a:solidFill>
                    <a:schemeClr val="dk1"/>
                  </a:solidFill>
                  <a:latin typeface="Arial" panose="020B0604020202020204" pitchFamily="34" charset="0"/>
                  <a:ea typeface="Times New Roman"/>
                  <a:cs typeface="Arial" panose="020B0604020202020204" pitchFamily="34" charset="0"/>
                  <a:sym typeface="Times New Roman"/>
                </a:rPr>
                <a:t>Ungang, Jiangsu</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a:p>
              <a:pPr marL="0" lvl="0" indent="0" algn="ctr" rtl="0">
                <a:lnSpc>
                  <a:spcPct val="90000"/>
                </a:lnSpc>
                <a:spcBef>
                  <a:spcPts val="0"/>
                </a:spcBef>
                <a:spcAft>
                  <a:spcPts val="0"/>
                </a:spcAft>
                <a:buClr>
                  <a:schemeClr val="dk1"/>
                </a:buClr>
                <a:buFont typeface="Arial"/>
                <a:buNone/>
              </a:pPr>
              <a:r>
                <a:rPr lang="ko-KR" sz="900" b="1" dirty="0">
                  <a:solidFill>
                    <a:schemeClr val="dk1"/>
                  </a:solidFill>
                  <a:latin typeface="Arial" panose="020B0604020202020204" pitchFamily="34" charset="0"/>
                  <a:ea typeface="Times New Roman"/>
                  <a:cs typeface="Arial" panose="020B0604020202020204" pitchFamily="34" charset="0"/>
                  <a:sym typeface="Times New Roman"/>
                </a:rPr>
                <a:t>Aug </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19</a:t>
              </a:r>
              <a:r>
                <a:rPr lang="en-US" altLang="ko-KR" sz="900" b="1" baseline="30000" dirty="0" err="1" smtClean="0">
                  <a:solidFill>
                    <a:schemeClr val="dk1"/>
                  </a:solidFill>
                  <a:latin typeface="Arial" panose="020B0604020202020204" pitchFamily="34" charset="0"/>
                  <a:ea typeface="Times New Roman"/>
                  <a:cs typeface="Arial" panose="020B0604020202020204" pitchFamily="34" charset="0"/>
                  <a:sym typeface="Times New Roman"/>
                </a:rPr>
                <a:t>th</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a:solidFill>
                    <a:schemeClr val="dk1"/>
                  </a:solidFill>
                  <a:latin typeface="Arial" panose="020B0604020202020204" pitchFamily="34" charset="0"/>
                  <a:ea typeface="Times New Roman"/>
                  <a:cs typeface="Arial" panose="020B0604020202020204" pitchFamily="34" charset="0"/>
                  <a:sym typeface="Times New Roman"/>
                </a:rPr>
                <a:t>2018</a:t>
              </a:r>
              <a:endParaRPr sz="900" b="1" dirty="0">
                <a:solidFill>
                  <a:schemeClr val="dk1"/>
                </a:solidFill>
                <a:latin typeface="Arial" panose="020B0604020202020204" pitchFamily="34" charset="0"/>
                <a:cs typeface="Arial" panose="020B0604020202020204" pitchFamily="34" charset="0"/>
              </a:endParaRPr>
            </a:p>
          </p:txBody>
        </p:sp>
        <p:sp>
          <p:nvSpPr>
            <p:cNvPr id="384" name="Google Shape;384;p47"/>
            <p:cNvSpPr txBox="1"/>
            <p:nvPr/>
          </p:nvSpPr>
          <p:spPr>
            <a:xfrm flipH="1">
              <a:off x="5648292" y="4004861"/>
              <a:ext cx="254916" cy="92400"/>
            </a:xfrm>
            <a:prstGeom prst="rect">
              <a:avLst/>
            </a:prstGeom>
            <a:no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Jiangsu</a:t>
              </a:r>
              <a:endParaRPr sz="600" i="0" u="none" strike="noStrike" cap="none" dirty="0">
                <a:solidFill>
                  <a:schemeClr val="dk1"/>
                </a:solidFill>
                <a:latin typeface="Times New Roman"/>
                <a:ea typeface="Times New Roman"/>
                <a:cs typeface="Times New Roman"/>
                <a:sym typeface="Times New Roman"/>
              </a:endParaRPr>
            </a:p>
          </p:txBody>
        </p:sp>
        <p:sp>
          <p:nvSpPr>
            <p:cNvPr id="385" name="Google Shape;385;p47"/>
            <p:cNvSpPr txBox="1"/>
            <p:nvPr/>
          </p:nvSpPr>
          <p:spPr>
            <a:xfrm flipH="1">
              <a:off x="4881024" y="4022407"/>
              <a:ext cx="332136" cy="108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Henan</a:t>
              </a:r>
              <a:endParaRPr sz="600" i="0" u="none" strike="noStrike" cap="none" dirty="0">
                <a:solidFill>
                  <a:schemeClr val="dk1"/>
                </a:solidFill>
                <a:latin typeface="Times New Roman"/>
                <a:ea typeface="Times New Roman"/>
                <a:cs typeface="Times New Roman"/>
                <a:sym typeface="Times New Roman"/>
              </a:endParaRPr>
            </a:p>
          </p:txBody>
        </p:sp>
        <p:sp>
          <p:nvSpPr>
            <p:cNvPr id="386" name="Google Shape;386;p47"/>
            <p:cNvSpPr txBox="1"/>
            <p:nvPr/>
          </p:nvSpPr>
          <p:spPr>
            <a:xfrm flipH="1">
              <a:off x="4430151" y="4025063"/>
              <a:ext cx="297922" cy="924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Shaanxi</a:t>
              </a:r>
              <a:endParaRPr sz="600" i="0" u="none" strike="noStrike" cap="none" dirty="0">
                <a:solidFill>
                  <a:schemeClr val="dk1"/>
                </a:solidFill>
                <a:latin typeface="Times New Roman"/>
                <a:ea typeface="Times New Roman"/>
                <a:cs typeface="Times New Roman"/>
                <a:sym typeface="Times New Roman"/>
              </a:endParaRPr>
            </a:p>
          </p:txBody>
        </p:sp>
        <p:sp>
          <p:nvSpPr>
            <p:cNvPr id="387" name="Google Shape;387;p47"/>
            <p:cNvSpPr txBox="1"/>
            <p:nvPr/>
          </p:nvSpPr>
          <p:spPr>
            <a:xfrm flipH="1">
              <a:off x="3661874" y="4520500"/>
              <a:ext cx="510900" cy="144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a:solidFill>
                    <a:schemeClr val="dk1"/>
                  </a:solidFill>
                  <a:latin typeface="Times New Roman"/>
                  <a:ea typeface="Times New Roman"/>
                  <a:cs typeface="Times New Roman"/>
                  <a:sym typeface="Times New Roman"/>
                </a:rPr>
                <a:t>Sichuan</a:t>
              </a:r>
              <a:endParaRPr sz="600" i="0" u="none" strike="noStrike" cap="none">
                <a:solidFill>
                  <a:schemeClr val="dk1"/>
                </a:solidFill>
                <a:latin typeface="Times New Roman"/>
                <a:ea typeface="Times New Roman"/>
                <a:cs typeface="Times New Roman"/>
                <a:sym typeface="Times New Roman"/>
              </a:endParaRPr>
            </a:p>
          </p:txBody>
        </p:sp>
        <p:sp>
          <p:nvSpPr>
            <p:cNvPr id="388" name="Google Shape;388;p47"/>
            <p:cNvSpPr txBox="1"/>
            <p:nvPr/>
          </p:nvSpPr>
          <p:spPr>
            <a:xfrm rot="18634356" flipH="1">
              <a:off x="4239208" y="4535429"/>
              <a:ext cx="539700" cy="76800"/>
            </a:xfrm>
            <a:prstGeom prst="rect">
              <a:avLst/>
            </a:prstGeom>
            <a:no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Chongqing</a:t>
              </a:r>
              <a:endParaRPr sz="600" i="0" u="none" strike="noStrike" cap="none" dirty="0">
                <a:solidFill>
                  <a:schemeClr val="dk1"/>
                </a:solidFill>
                <a:latin typeface="Times New Roman"/>
                <a:ea typeface="Times New Roman"/>
                <a:cs typeface="Times New Roman"/>
                <a:sym typeface="Times New Roman"/>
              </a:endParaRPr>
            </a:p>
          </p:txBody>
        </p:sp>
        <p:sp>
          <p:nvSpPr>
            <p:cNvPr id="389" name="Google Shape;389;p47"/>
            <p:cNvSpPr txBox="1"/>
            <p:nvPr/>
          </p:nvSpPr>
          <p:spPr>
            <a:xfrm flipH="1">
              <a:off x="4825830" y="4412708"/>
              <a:ext cx="408300" cy="108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Hubei</a:t>
              </a:r>
              <a:endParaRPr sz="600" i="0" u="none" strike="noStrike" cap="none" dirty="0">
                <a:solidFill>
                  <a:schemeClr val="dk1"/>
                </a:solidFill>
                <a:latin typeface="Times New Roman"/>
                <a:ea typeface="Times New Roman"/>
                <a:cs typeface="Times New Roman"/>
                <a:sym typeface="Times New Roman"/>
              </a:endParaRPr>
            </a:p>
          </p:txBody>
        </p:sp>
        <p:sp>
          <p:nvSpPr>
            <p:cNvPr id="390" name="Google Shape;390;p47"/>
            <p:cNvSpPr txBox="1"/>
            <p:nvPr/>
          </p:nvSpPr>
          <p:spPr>
            <a:xfrm flipH="1">
              <a:off x="5302299" y="4263952"/>
              <a:ext cx="442200" cy="92400"/>
            </a:xfrm>
            <a:prstGeom prst="rect">
              <a:avLst/>
            </a:prstGeom>
            <a:no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Anhui</a:t>
              </a:r>
              <a:endParaRPr sz="600" i="0" u="none" strike="noStrike" cap="none" dirty="0">
                <a:solidFill>
                  <a:schemeClr val="dk1"/>
                </a:solidFill>
                <a:latin typeface="Times New Roman"/>
                <a:ea typeface="Times New Roman"/>
                <a:cs typeface="Times New Roman"/>
                <a:sym typeface="Times New Roman"/>
              </a:endParaRPr>
            </a:p>
          </p:txBody>
        </p:sp>
        <p:sp>
          <p:nvSpPr>
            <p:cNvPr id="391" name="Google Shape;391;p47"/>
            <p:cNvSpPr txBox="1"/>
            <p:nvPr/>
          </p:nvSpPr>
          <p:spPr>
            <a:xfrm flipH="1">
              <a:off x="6092029" y="4264022"/>
              <a:ext cx="301899" cy="108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Shanghai</a:t>
              </a:r>
              <a:endParaRPr sz="600" i="0" u="none" strike="noStrike" cap="none" dirty="0">
                <a:solidFill>
                  <a:schemeClr val="dk1"/>
                </a:solidFill>
                <a:latin typeface="Times New Roman"/>
                <a:ea typeface="Times New Roman"/>
                <a:cs typeface="Times New Roman"/>
                <a:sym typeface="Times New Roman"/>
              </a:endParaRPr>
            </a:p>
          </p:txBody>
        </p:sp>
        <p:sp>
          <p:nvSpPr>
            <p:cNvPr id="392" name="Google Shape;392;p47"/>
            <p:cNvSpPr txBox="1"/>
            <p:nvPr/>
          </p:nvSpPr>
          <p:spPr>
            <a:xfrm flipH="1">
              <a:off x="5702046" y="4535237"/>
              <a:ext cx="320419" cy="92400"/>
            </a:xfrm>
            <a:prstGeom prst="rect">
              <a:avLst/>
            </a:prstGeom>
            <a:no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500" dirty="0">
                  <a:solidFill>
                    <a:schemeClr val="dk1"/>
                  </a:solidFill>
                  <a:latin typeface="Times New Roman"/>
                  <a:ea typeface="Times New Roman"/>
                  <a:cs typeface="Times New Roman"/>
                  <a:sym typeface="Times New Roman"/>
                </a:rPr>
                <a:t>Zhejiang</a:t>
              </a:r>
              <a:endParaRPr sz="500" i="0" u="none" strike="noStrike" cap="none" dirty="0">
                <a:solidFill>
                  <a:schemeClr val="dk1"/>
                </a:solidFill>
                <a:latin typeface="Times New Roman"/>
                <a:ea typeface="Times New Roman"/>
                <a:cs typeface="Times New Roman"/>
                <a:sym typeface="Times New Roman"/>
              </a:endParaRPr>
            </a:p>
          </p:txBody>
        </p:sp>
        <p:sp>
          <p:nvSpPr>
            <p:cNvPr id="393" name="Google Shape;393;p47"/>
            <p:cNvSpPr txBox="1"/>
            <p:nvPr/>
          </p:nvSpPr>
          <p:spPr>
            <a:xfrm flipH="1">
              <a:off x="5316027" y="4789949"/>
              <a:ext cx="266198" cy="92195"/>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Jiangxi</a:t>
              </a:r>
              <a:endParaRPr sz="600" i="0" u="none" strike="noStrike" cap="none" dirty="0">
                <a:solidFill>
                  <a:schemeClr val="dk1"/>
                </a:solidFill>
                <a:latin typeface="Times New Roman"/>
                <a:ea typeface="Times New Roman"/>
                <a:cs typeface="Times New Roman"/>
                <a:sym typeface="Times New Roman"/>
              </a:endParaRPr>
            </a:p>
          </p:txBody>
        </p:sp>
        <p:sp>
          <p:nvSpPr>
            <p:cNvPr id="394" name="Google Shape;394;p47"/>
            <p:cNvSpPr txBox="1"/>
            <p:nvPr/>
          </p:nvSpPr>
          <p:spPr>
            <a:xfrm flipH="1">
              <a:off x="4741337" y="4836946"/>
              <a:ext cx="442200" cy="108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Hunan</a:t>
              </a:r>
              <a:endParaRPr sz="600" i="0" u="none" strike="noStrike" cap="none" dirty="0">
                <a:solidFill>
                  <a:schemeClr val="dk1"/>
                </a:solidFill>
                <a:latin typeface="Times New Roman"/>
                <a:ea typeface="Times New Roman"/>
                <a:cs typeface="Times New Roman"/>
                <a:sym typeface="Times New Roman"/>
              </a:endParaRPr>
            </a:p>
          </p:txBody>
        </p:sp>
        <p:sp>
          <p:nvSpPr>
            <p:cNvPr id="395" name="Google Shape;395;p47"/>
            <p:cNvSpPr txBox="1"/>
            <p:nvPr/>
          </p:nvSpPr>
          <p:spPr>
            <a:xfrm flipH="1">
              <a:off x="4160075" y="5015547"/>
              <a:ext cx="442200" cy="108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Guizhou</a:t>
              </a:r>
              <a:endParaRPr sz="600" i="0" u="none" strike="noStrike" cap="none" dirty="0">
                <a:solidFill>
                  <a:schemeClr val="dk1"/>
                </a:solidFill>
                <a:latin typeface="Times New Roman"/>
                <a:ea typeface="Times New Roman"/>
                <a:cs typeface="Times New Roman"/>
                <a:sym typeface="Times New Roman"/>
              </a:endParaRPr>
            </a:p>
          </p:txBody>
        </p:sp>
        <p:sp>
          <p:nvSpPr>
            <p:cNvPr id="396" name="Google Shape;396;p47"/>
            <p:cNvSpPr txBox="1"/>
            <p:nvPr/>
          </p:nvSpPr>
          <p:spPr>
            <a:xfrm flipH="1">
              <a:off x="4362788" y="5369055"/>
              <a:ext cx="624300" cy="108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Guangxi Zhuangzu</a:t>
              </a:r>
              <a:endParaRPr sz="600" i="0" u="none" strike="noStrike" cap="none" dirty="0">
                <a:solidFill>
                  <a:schemeClr val="dk1"/>
                </a:solidFill>
                <a:latin typeface="Times New Roman"/>
                <a:ea typeface="Times New Roman"/>
                <a:cs typeface="Times New Roman"/>
                <a:sym typeface="Times New Roman"/>
              </a:endParaRPr>
            </a:p>
          </p:txBody>
        </p:sp>
        <p:sp>
          <p:nvSpPr>
            <p:cNvPr id="397" name="Google Shape;397;p47"/>
            <p:cNvSpPr txBox="1"/>
            <p:nvPr/>
          </p:nvSpPr>
          <p:spPr>
            <a:xfrm flipH="1">
              <a:off x="5070423" y="5354888"/>
              <a:ext cx="473700" cy="108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Guangdong</a:t>
              </a:r>
              <a:endParaRPr sz="600" i="0" u="none" strike="noStrike" cap="none" dirty="0">
                <a:solidFill>
                  <a:schemeClr val="dk1"/>
                </a:solidFill>
                <a:latin typeface="Times New Roman"/>
                <a:ea typeface="Times New Roman"/>
                <a:cs typeface="Times New Roman"/>
                <a:sym typeface="Times New Roman"/>
              </a:endParaRPr>
            </a:p>
          </p:txBody>
        </p:sp>
        <p:sp>
          <p:nvSpPr>
            <p:cNvPr id="398" name="Google Shape;398;p47"/>
            <p:cNvSpPr txBox="1"/>
            <p:nvPr/>
          </p:nvSpPr>
          <p:spPr>
            <a:xfrm flipH="1">
              <a:off x="5316661" y="5618945"/>
              <a:ext cx="442200" cy="108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Hong Kong</a:t>
              </a:r>
              <a:endParaRPr sz="600" i="0" u="none" strike="noStrike" cap="none" dirty="0">
                <a:solidFill>
                  <a:schemeClr val="dk1"/>
                </a:solidFill>
                <a:latin typeface="Times New Roman"/>
                <a:ea typeface="Times New Roman"/>
                <a:cs typeface="Times New Roman"/>
                <a:sym typeface="Times New Roman"/>
              </a:endParaRPr>
            </a:p>
          </p:txBody>
        </p:sp>
        <p:sp>
          <p:nvSpPr>
            <p:cNvPr id="399" name="Google Shape;399;p47"/>
            <p:cNvSpPr txBox="1"/>
            <p:nvPr/>
          </p:nvSpPr>
          <p:spPr>
            <a:xfrm flipH="1">
              <a:off x="5302299" y="5747402"/>
              <a:ext cx="408300" cy="924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Macau</a:t>
              </a:r>
              <a:endParaRPr sz="600" i="0" u="none" strike="noStrike" cap="none" dirty="0">
                <a:solidFill>
                  <a:schemeClr val="dk1"/>
                </a:solidFill>
                <a:latin typeface="Times New Roman"/>
                <a:ea typeface="Times New Roman"/>
                <a:cs typeface="Times New Roman"/>
                <a:sym typeface="Times New Roman"/>
              </a:endParaRPr>
            </a:p>
          </p:txBody>
        </p:sp>
        <p:sp>
          <p:nvSpPr>
            <p:cNvPr id="400" name="Google Shape;400;p47"/>
            <p:cNvSpPr txBox="1"/>
            <p:nvPr/>
          </p:nvSpPr>
          <p:spPr>
            <a:xfrm flipH="1">
              <a:off x="5601800" y="5006010"/>
              <a:ext cx="231676" cy="108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Fujian</a:t>
              </a:r>
              <a:endParaRPr sz="600" i="0" u="none" strike="noStrike" cap="none" dirty="0">
                <a:solidFill>
                  <a:schemeClr val="dk1"/>
                </a:solidFill>
                <a:latin typeface="Times New Roman"/>
                <a:ea typeface="Times New Roman"/>
                <a:cs typeface="Times New Roman"/>
                <a:sym typeface="Times New Roman"/>
              </a:endParaRPr>
            </a:p>
          </p:txBody>
        </p:sp>
        <p:sp>
          <p:nvSpPr>
            <p:cNvPr id="401" name="Google Shape;401;p47"/>
            <p:cNvSpPr txBox="1"/>
            <p:nvPr/>
          </p:nvSpPr>
          <p:spPr>
            <a:xfrm flipH="1">
              <a:off x="6065049" y="5423055"/>
              <a:ext cx="442200" cy="92400"/>
            </a:xfrm>
            <a:prstGeom prst="rect">
              <a:avLst/>
            </a:prstGeom>
            <a:no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Taiwan</a:t>
              </a:r>
              <a:endParaRPr sz="600" i="0" u="none" strike="noStrike" cap="none" dirty="0">
                <a:solidFill>
                  <a:schemeClr val="dk1"/>
                </a:solidFill>
                <a:latin typeface="Times New Roman"/>
                <a:ea typeface="Times New Roman"/>
                <a:cs typeface="Times New Roman"/>
                <a:sym typeface="Times New Roman"/>
              </a:endParaRPr>
            </a:p>
          </p:txBody>
        </p:sp>
        <p:sp>
          <p:nvSpPr>
            <p:cNvPr id="402" name="Google Shape;402;p47"/>
            <p:cNvSpPr txBox="1"/>
            <p:nvPr/>
          </p:nvSpPr>
          <p:spPr>
            <a:xfrm rot="2986112" flipH="1">
              <a:off x="3791789" y="3795636"/>
              <a:ext cx="624384" cy="92334"/>
            </a:xfrm>
            <a:prstGeom prst="rect">
              <a:avLst/>
            </a:prstGeom>
            <a:no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Gansusheng</a:t>
              </a:r>
              <a:endParaRPr sz="600" i="0" u="none" strike="noStrike" cap="none" dirty="0">
                <a:solidFill>
                  <a:schemeClr val="dk1"/>
                </a:solidFill>
                <a:latin typeface="Times New Roman"/>
                <a:ea typeface="Times New Roman"/>
                <a:cs typeface="Times New Roman"/>
                <a:sym typeface="Times New Roman"/>
              </a:endParaRPr>
            </a:p>
          </p:txBody>
        </p:sp>
        <p:sp>
          <p:nvSpPr>
            <p:cNvPr id="403" name="Google Shape;403;p47"/>
            <p:cNvSpPr txBox="1"/>
            <p:nvPr/>
          </p:nvSpPr>
          <p:spPr>
            <a:xfrm flipH="1">
              <a:off x="4818210" y="3589201"/>
              <a:ext cx="236971" cy="108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Shanxi</a:t>
              </a:r>
              <a:endParaRPr sz="600" i="0" u="none" strike="noStrike" cap="none" dirty="0">
                <a:solidFill>
                  <a:schemeClr val="dk1"/>
                </a:solidFill>
                <a:latin typeface="Times New Roman"/>
                <a:ea typeface="Times New Roman"/>
                <a:cs typeface="Times New Roman"/>
                <a:sym typeface="Times New Roman"/>
              </a:endParaRPr>
            </a:p>
          </p:txBody>
        </p:sp>
        <p:sp>
          <p:nvSpPr>
            <p:cNvPr id="404" name="Google Shape;404;p47"/>
            <p:cNvSpPr txBox="1"/>
            <p:nvPr/>
          </p:nvSpPr>
          <p:spPr>
            <a:xfrm flipH="1">
              <a:off x="5397050" y="3625876"/>
              <a:ext cx="314742" cy="1077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Shandong</a:t>
              </a:r>
              <a:endParaRPr sz="600" i="0" u="none" strike="noStrike" cap="none" dirty="0">
                <a:solidFill>
                  <a:schemeClr val="dk1"/>
                </a:solidFill>
                <a:latin typeface="Times New Roman"/>
                <a:ea typeface="Times New Roman"/>
                <a:cs typeface="Times New Roman"/>
                <a:sym typeface="Times New Roman"/>
              </a:endParaRPr>
            </a:p>
          </p:txBody>
        </p:sp>
        <p:sp>
          <p:nvSpPr>
            <p:cNvPr id="405" name="Google Shape;405;p47"/>
            <p:cNvSpPr txBox="1"/>
            <p:nvPr/>
          </p:nvSpPr>
          <p:spPr>
            <a:xfrm flipH="1">
              <a:off x="5109049" y="3414949"/>
              <a:ext cx="286060" cy="89518"/>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a:solidFill>
                    <a:schemeClr val="dk1"/>
                  </a:solidFill>
                  <a:latin typeface="Times New Roman"/>
                  <a:ea typeface="Times New Roman"/>
                  <a:cs typeface="Times New Roman"/>
                  <a:sym typeface="Times New Roman"/>
                </a:rPr>
                <a:t>Hebei</a:t>
              </a:r>
              <a:endParaRPr sz="600" i="0" u="none" strike="noStrike" cap="none">
                <a:solidFill>
                  <a:schemeClr val="dk1"/>
                </a:solidFill>
                <a:latin typeface="Times New Roman"/>
                <a:ea typeface="Times New Roman"/>
                <a:cs typeface="Times New Roman"/>
                <a:sym typeface="Times New Roman"/>
              </a:endParaRPr>
            </a:p>
          </p:txBody>
        </p:sp>
        <p:sp>
          <p:nvSpPr>
            <p:cNvPr id="406" name="Google Shape;406;p47"/>
            <p:cNvSpPr txBox="1"/>
            <p:nvPr/>
          </p:nvSpPr>
          <p:spPr>
            <a:xfrm flipH="1">
              <a:off x="5686288" y="2869779"/>
              <a:ext cx="473700" cy="768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Liaoning</a:t>
              </a:r>
              <a:endParaRPr sz="600" i="0" u="none" strike="noStrike" cap="none" dirty="0">
                <a:solidFill>
                  <a:schemeClr val="dk1"/>
                </a:solidFill>
                <a:latin typeface="Times New Roman"/>
                <a:ea typeface="Times New Roman"/>
                <a:cs typeface="Times New Roman"/>
                <a:sym typeface="Times New Roman"/>
              </a:endParaRPr>
            </a:p>
          </p:txBody>
        </p:sp>
        <p:sp>
          <p:nvSpPr>
            <p:cNvPr id="407" name="Google Shape;407;p47"/>
            <p:cNvSpPr txBox="1"/>
            <p:nvPr/>
          </p:nvSpPr>
          <p:spPr>
            <a:xfrm flipH="1">
              <a:off x="5558942" y="3331639"/>
              <a:ext cx="284264" cy="108000"/>
            </a:xfrm>
            <a:prstGeom prst="rect">
              <a:avLst/>
            </a:prstGeom>
            <a:solidFill>
              <a:srgbClr val="FEFEFE"/>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600" dirty="0">
                  <a:solidFill>
                    <a:schemeClr val="dk1"/>
                  </a:solidFill>
                  <a:latin typeface="Times New Roman"/>
                  <a:ea typeface="Times New Roman"/>
                  <a:cs typeface="Times New Roman"/>
                  <a:sym typeface="Times New Roman"/>
                </a:rPr>
                <a:t>Tianjin</a:t>
              </a:r>
              <a:endParaRPr sz="600" i="0" u="none" strike="noStrike" cap="none" dirty="0">
                <a:solidFill>
                  <a:schemeClr val="dk1"/>
                </a:solidFill>
                <a:latin typeface="Times New Roman"/>
                <a:ea typeface="Times New Roman"/>
                <a:cs typeface="Times New Roman"/>
                <a:sym typeface="Times New Roman"/>
              </a:endParaRPr>
            </a:p>
          </p:txBody>
        </p:sp>
        <p:sp>
          <p:nvSpPr>
            <p:cNvPr id="408" name="Google Shape;408;p47"/>
            <p:cNvSpPr txBox="1"/>
            <p:nvPr/>
          </p:nvSpPr>
          <p:spPr>
            <a:xfrm flipH="1">
              <a:off x="6701099" y="4761072"/>
              <a:ext cx="1512000" cy="468000"/>
            </a:xfrm>
            <a:prstGeom prst="rect">
              <a:avLst/>
            </a:prstGeom>
            <a:solidFill>
              <a:schemeClr val="lt1"/>
            </a:solidFill>
            <a:ln w="28575" cap="flat" cmpd="sng">
              <a:solidFill>
                <a:srgbClr val="388438"/>
              </a:solidFill>
              <a:prstDash val="sysDot"/>
              <a:round/>
              <a:headEnd type="none" w="sm" len="sm"/>
              <a:tailEnd type="none" w="sm" len="sm"/>
            </a:ln>
          </p:spPr>
          <p:txBody>
            <a:bodyPr spcFirstLastPara="1" wrap="square" lIns="0" tIns="0" rIns="0" bIns="0" anchor="ctr" anchorCtr="0">
              <a:spAutoFit/>
            </a:bodyPr>
            <a:lstStyle/>
            <a:p>
              <a:pPr marL="0" lvl="0" indent="0" algn="ctr" rtl="0">
                <a:lnSpc>
                  <a:spcPct val="90000"/>
                </a:lnSpc>
                <a:spcBef>
                  <a:spcPts val="0"/>
                </a:spcBef>
                <a:spcAft>
                  <a:spcPts val="0"/>
                </a:spcAft>
                <a:buNone/>
              </a:pP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2</a:t>
              </a:r>
              <a:r>
                <a:rPr lang="en-US" altLang="ko-KR" sz="900" b="1" baseline="30000" dirty="0" err="1" smtClean="0">
                  <a:solidFill>
                    <a:schemeClr val="dk1"/>
                  </a:solidFill>
                  <a:latin typeface="Arial" panose="020B0604020202020204" pitchFamily="34" charset="0"/>
                  <a:ea typeface="Times New Roman"/>
                  <a:cs typeface="Arial" panose="020B0604020202020204" pitchFamily="34" charset="0"/>
                  <a:sym typeface="Times New Roman"/>
                </a:rPr>
                <a:t>nd</a:t>
              </a:r>
              <a:r>
                <a:rPr lang="en-US" alt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a:solidFill>
                    <a:schemeClr val="dk1"/>
                  </a:solidFill>
                  <a:latin typeface="Arial" panose="020B0604020202020204" pitchFamily="34" charset="0"/>
                  <a:ea typeface="Times New Roman"/>
                  <a:cs typeface="Arial" panose="020B0604020202020204" pitchFamily="34" charset="0"/>
                  <a:sym typeface="Times New Roman"/>
                </a:rPr>
                <a:t>outbreak</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a:p>
              <a:pPr marL="0" lvl="0" indent="0" algn="ctr" rtl="0">
                <a:lnSpc>
                  <a:spcPct val="90000"/>
                </a:lnSpc>
                <a:spcBef>
                  <a:spcPts val="0"/>
                </a:spcBef>
                <a:spcAft>
                  <a:spcPts val="0"/>
                </a:spcAft>
                <a:buNone/>
              </a:pPr>
              <a:r>
                <a:rPr lang="ko-KR" sz="900" b="1" dirty="0">
                  <a:solidFill>
                    <a:schemeClr val="dk1"/>
                  </a:solidFill>
                  <a:latin typeface="Arial" panose="020B0604020202020204" pitchFamily="34" charset="0"/>
                  <a:ea typeface="Times New Roman"/>
                  <a:cs typeface="Arial" panose="020B0604020202020204" pitchFamily="34" charset="0"/>
                  <a:sym typeface="Times New Roman"/>
                </a:rPr>
                <a:t>Zhengzhou, Henan</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a:p>
              <a:pPr marL="0" lvl="0" indent="0" algn="ctr" rtl="0">
                <a:lnSpc>
                  <a:spcPct val="90000"/>
                </a:lnSpc>
                <a:spcBef>
                  <a:spcPts val="0"/>
                </a:spcBef>
                <a:spcAft>
                  <a:spcPts val="0"/>
                </a:spcAft>
                <a:buNone/>
              </a:pPr>
              <a:r>
                <a:rPr lang="ko-KR" sz="900" b="1" dirty="0">
                  <a:solidFill>
                    <a:schemeClr val="dk1"/>
                  </a:solidFill>
                  <a:latin typeface="Arial" panose="020B0604020202020204" pitchFamily="34" charset="0"/>
                  <a:ea typeface="Times New Roman"/>
                  <a:cs typeface="Arial" panose="020B0604020202020204" pitchFamily="34" charset="0"/>
                  <a:sym typeface="Times New Roman"/>
                </a:rPr>
                <a:t>Aug </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16</a:t>
              </a:r>
              <a:r>
                <a:rPr lang="en-US" altLang="ko-KR" sz="900" b="1" baseline="30000" dirty="0" err="1" smtClean="0">
                  <a:solidFill>
                    <a:schemeClr val="dk1"/>
                  </a:solidFill>
                  <a:latin typeface="Arial" panose="020B0604020202020204" pitchFamily="34" charset="0"/>
                  <a:ea typeface="Times New Roman"/>
                  <a:cs typeface="Arial" panose="020B0604020202020204" pitchFamily="34" charset="0"/>
                  <a:sym typeface="Times New Roman"/>
                </a:rPr>
                <a:t>th</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a:solidFill>
                    <a:schemeClr val="dk1"/>
                  </a:solidFill>
                  <a:latin typeface="Arial" panose="020B0604020202020204" pitchFamily="34" charset="0"/>
                  <a:ea typeface="Times New Roman"/>
                  <a:cs typeface="Arial" panose="020B0604020202020204" pitchFamily="34" charset="0"/>
                  <a:sym typeface="Times New Roman"/>
                </a:rPr>
                <a:t>2018</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409" name="Google Shape;409;p47"/>
            <p:cNvSpPr txBox="1"/>
            <p:nvPr/>
          </p:nvSpPr>
          <p:spPr>
            <a:xfrm flipH="1">
              <a:off x="6701099" y="5381892"/>
              <a:ext cx="1512000" cy="468000"/>
            </a:xfrm>
            <a:prstGeom prst="rect">
              <a:avLst/>
            </a:prstGeom>
            <a:solidFill>
              <a:schemeClr val="lt1"/>
            </a:solidFill>
            <a:ln w="28575" cap="flat" cmpd="sng">
              <a:solidFill>
                <a:srgbClr val="388438"/>
              </a:solidFill>
              <a:prstDash val="sysDot"/>
              <a:round/>
              <a:headEnd type="none" w="sm" len="sm"/>
              <a:tailEnd type="none" w="sm" len="sm"/>
            </a:ln>
          </p:spPr>
          <p:txBody>
            <a:bodyPr spcFirstLastPara="1" wrap="square" lIns="0" tIns="0" rIns="0" bIns="0" anchor="ctr" anchorCtr="0">
              <a:spAutoFit/>
            </a:bodyPr>
            <a:lstStyle/>
            <a:p>
              <a:pPr marL="0" lvl="0" indent="0" algn="ctr" rtl="0">
                <a:lnSpc>
                  <a:spcPct val="90000"/>
                </a:lnSpc>
                <a:spcBef>
                  <a:spcPts val="0"/>
                </a:spcBef>
                <a:spcAft>
                  <a:spcPts val="0"/>
                </a:spcAft>
                <a:buNone/>
              </a:pP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4</a:t>
              </a:r>
              <a:r>
                <a:rPr lang="en-US" altLang="ko-KR" sz="900" b="1" baseline="30000" dirty="0" err="1" smtClean="0">
                  <a:solidFill>
                    <a:schemeClr val="dk1"/>
                  </a:solidFill>
                  <a:latin typeface="Arial" panose="020B0604020202020204" pitchFamily="34" charset="0"/>
                  <a:ea typeface="Times New Roman"/>
                  <a:cs typeface="Arial" panose="020B0604020202020204" pitchFamily="34" charset="0"/>
                  <a:sym typeface="Times New Roman"/>
                </a:rPr>
                <a:t>th</a:t>
              </a:r>
              <a:r>
                <a:rPr lang="en-US" alt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outbreak</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a:p>
              <a:pPr marL="0" lvl="0" indent="0" algn="ctr" rtl="0">
                <a:lnSpc>
                  <a:spcPct val="90000"/>
                </a:lnSpc>
                <a:spcBef>
                  <a:spcPts val="0"/>
                </a:spcBef>
                <a:spcAft>
                  <a:spcPts val="0"/>
                </a:spcAft>
                <a:buNone/>
              </a:pPr>
              <a:r>
                <a:rPr lang="ko-KR" sz="900" b="1" dirty="0">
                  <a:solidFill>
                    <a:schemeClr val="dk1"/>
                  </a:solidFill>
                  <a:latin typeface="Arial" panose="020B0604020202020204" pitchFamily="34" charset="0"/>
                  <a:ea typeface="Times New Roman"/>
                  <a:cs typeface="Arial" panose="020B0604020202020204" pitchFamily="34" charset="0"/>
                  <a:sym typeface="Times New Roman"/>
                </a:rPr>
                <a:t>Wenzhou, Zhejiang</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a:p>
              <a:pPr marL="0" lvl="0" indent="0" algn="ctr" rtl="0">
                <a:lnSpc>
                  <a:spcPct val="90000"/>
                </a:lnSpc>
                <a:spcBef>
                  <a:spcPts val="0"/>
                </a:spcBef>
                <a:spcAft>
                  <a:spcPts val="0"/>
                </a:spcAft>
                <a:buNone/>
              </a:pPr>
              <a:r>
                <a:rPr lang="ko-KR" sz="900" b="1" dirty="0">
                  <a:solidFill>
                    <a:schemeClr val="dk1"/>
                  </a:solidFill>
                  <a:latin typeface="Arial" panose="020B0604020202020204" pitchFamily="34" charset="0"/>
                  <a:ea typeface="Times New Roman"/>
                  <a:cs typeface="Arial" panose="020B0604020202020204" pitchFamily="34" charset="0"/>
                  <a:sym typeface="Times New Roman"/>
                </a:rPr>
                <a:t>Aug </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23</a:t>
              </a:r>
              <a:r>
                <a:rPr lang="en-US" altLang="ko-KR" sz="900" b="1" baseline="30000" dirty="0" err="1" smtClean="0">
                  <a:solidFill>
                    <a:schemeClr val="dk1"/>
                  </a:solidFill>
                  <a:latin typeface="Arial" panose="020B0604020202020204" pitchFamily="34" charset="0"/>
                  <a:ea typeface="Times New Roman"/>
                  <a:cs typeface="Arial" panose="020B0604020202020204" pitchFamily="34" charset="0"/>
                  <a:sym typeface="Times New Roman"/>
                </a:rPr>
                <a:t>rd</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a:solidFill>
                    <a:schemeClr val="dk1"/>
                  </a:solidFill>
                  <a:latin typeface="Arial" panose="020B0604020202020204" pitchFamily="34" charset="0"/>
                  <a:ea typeface="Times New Roman"/>
                  <a:cs typeface="Arial" panose="020B0604020202020204" pitchFamily="34" charset="0"/>
                  <a:sym typeface="Times New Roman"/>
                </a:rPr>
                <a:t>2018</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49" name="Google Shape;410;p47"/>
            <p:cNvSpPr txBox="1"/>
            <p:nvPr/>
          </p:nvSpPr>
          <p:spPr>
            <a:xfrm flipH="1">
              <a:off x="6691573" y="5986848"/>
              <a:ext cx="1512000" cy="468000"/>
            </a:xfrm>
            <a:prstGeom prst="rect">
              <a:avLst/>
            </a:prstGeom>
            <a:solidFill>
              <a:schemeClr val="lt1"/>
            </a:solidFill>
            <a:ln w="28575" cap="flat" cmpd="sng">
              <a:solidFill>
                <a:srgbClr val="388438"/>
              </a:solidFill>
              <a:prstDash val="sysDot"/>
              <a:round/>
              <a:headEnd type="none" w="sm" len="sm"/>
              <a:tailEnd type="none" w="sm" len="sm"/>
            </a:ln>
          </p:spPr>
          <p:txBody>
            <a:bodyPr spcFirstLastPara="1" wrap="square" lIns="0" tIns="0" rIns="0" bIns="0" anchor="ctr" anchorCtr="0">
              <a:spAutoFit/>
            </a:bodyPr>
            <a:lstStyle/>
            <a:p>
              <a:pPr marL="0" lvl="0" indent="0" algn="ctr" rtl="0">
                <a:lnSpc>
                  <a:spcPct val="90000"/>
                </a:lnSpc>
                <a:spcBef>
                  <a:spcPts val="0"/>
                </a:spcBef>
                <a:spcAft>
                  <a:spcPts val="0"/>
                </a:spcAft>
                <a:buNone/>
              </a:pP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5</a:t>
              </a:r>
              <a:r>
                <a:rPr lang="en-US" altLang="ko-KR" sz="900" b="1" baseline="30000" dirty="0" err="1" smtClean="0">
                  <a:solidFill>
                    <a:schemeClr val="dk1"/>
                  </a:solidFill>
                  <a:latin typeface="Arial" panose="020B0604020202020204" pitchFamily="34" charset="0"/>
                  <a:ea typeface="Times New Roman"/>
                  <a:cs typeface="Arial" panose="020B0604020202020204" pitchFamily="34" charset="0"/>
                  <a:sym typeface="Times New Roman"/>
                </a:rPr>
                <a:t>th</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a:solidFill>
                    <a:schemeClr val="dk1"/>
                  </a:solidFill>
                  <a:latin typeface="Arial" panose="020B0604020202020204" pitchFamily="34" charset="0"/>
                  <a:ea typeface="Times New Roman"/>
                  <a:cs typeface="Arial" panose="020B0604020202020204" pitchFamily="34" charset="0"/>
                  <a:sym typeface="Times New Roman"/>
                </a:rPr>
                <a:t>outbreak</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a:p>
              <a:pPr marL="0" lvl="0" indent="0" algn="ctr" rtl="0">
                <a:lnSpc>
                  <a:spcPct val="90000"/>
                </a:lnSpc>
                <a:spcBef>
                  <a:spcPts val="0"/>
                </a:spcBef>
                <a:spcAft>
                  <a:spcPts val="0"/>
                </a:spcAft>
                <a:buNone/>
              </a:pPr>
              <a:r>
                <a:rPr lang="ko-KR" sz="900" b="1" dirty="0">
                  <a:solidFill>
                    <a:schemeClr val="dk1"/>
                  </a:solidFill>
                  <a:latin typeface="Arial" panose="020B0604020202020204" pitchFamily="34" charset="0"/>
                  <a:ea typeface="Times New Roman"/>
                  <a:cs typeface="Arial" panose="020B0604020202020204" pitchFamily="34" charset="0"/>
                  <a:sym typeface="Times New Roman"/>
                </a:rPr>
                <a:t>Wuhu, Anhui</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a:p>
              <a:pPr marL="0" lvl="0" indent="0" algn="ctr" rtl="0">
                <a:lnSpc>
                  <a:spcPct val="90000"/>
                </a:lnSpc>
                <a:spcBef>
                  <a:spcPts val="0"/>
                </a:spcBef>
                <a:spcAft>
                  <a:spcPts val="0"/>
                </a:spcAft>
                <a:buNone/>
              </a:pPr>
              <a:r>
                <a:rPr lang="ko-KR" sz="900" b="1" dirty="0">
                  <a:solidFill>
                    <a:schemeClr val="dk1"/>
                  </a:solidFill>
                  <a:latin typeface="Arial" panose="020B0604020202020204" pitchFamily="34" charset="0"/>
                  <a:ea typeface="Times New Roman"/>
                  <a:cs typeface="Arial" panose="020B0604020202020204" pitchFamily="34" charset="0"/>
                  <a:sym typeface="Times New Roman"/>
                </a:rPr>
                <a:t>Aug </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30</a:t>
              </a:r>
              <a:r>
                <a:rPr lang="en-US" altLang="ko-KR" sz="900" b="1" baseline="30000" dirty="0" err="1" smtClean="0">
                  <a:solidFill>
                    <a:schemeClr val="dk1"/>
                  </a:solidFill>
                  <a:latin typeface="Arial" panose="020B0604020202020204" pitchFamily="34" charset="0"/>
                  <a:ea typeface="Times New Roman"/>
                  <a:cs typeface="Arial" panose="020B0604020202020204" pitchFamily="34" charset="0"/>
                  <a:sym typeface="Times New Roman"/>
                </a:rPr>
                <a:t>th</a:t>
              </a:r>
              <a:r>
                <a:rPr lang="ko-KR" sz="9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900" b="1" dirty="0">
                  <a:solidFill>
                    <a:schemeClr val="dk1"/>
                  </a:solidFill>
                  <a:latin typeface="Arial" panose="020B0604020202020204" pitchFamily="34" charset="0"/>
                  <a:ea typeface="Times New Roman"/>
                  <a:cs typeface="Arial" panose="020B0604020202020204" pitchFamily="34" charset="0"/>
                  <a:sym typeface="Times New Roman"/>
                </a:rPr>
                <a:t>2018</a:t>
              </a:r>
              <a:endParaRPr sz="900" b="1" dirty="0">
                <a:solidFill>
                  <a:schemeClr val="dk1"/>
                </a:solidFill>
                <a:latin typeface="Arial" panose="020B0604020202020204" pitchFamily="34" charset="0"/>
                <a:ea typeface="Times New Roman"/>
                <a:cs typeface="Arial" panose="020B0604020202020204" pitchFamily="34" charset="0"/>
                <a:sym typeface="Times New Roman"/>
              </a:endParaRPr>
            </a:p>
          </p:txBody>
        </p:sp>
      </p:grpSp>
      <p:sp>
        <p:nvSpPr>
          <p:cNvPr id="46" name="Google Shape;359;p46"/>
          <p:cNvSpPr txBox="1"/>
          <p:nvPr/>
        </p:nvSpPr>
        <p:spPr>
          <a:xfrm>
            <a:off x="1619672" y="394336"/>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0" marR="0" lvl="0" indent="0" algn="l" rtl="0">
              <a:spcBef>
                <a:spcPts val="0"/>
              </a:spcBef>
              <a:spcAft>
                <a:spcPts val="0"/>
              </a:spcAft>
              <a:buNone/>
            </a:pPr>
            <a:r>
              <a:rPr lang="en-US" altLang="ko-KR" sz="2800" b="1" dirty="0">
                <a:solidFill>
                  <a:schemeClr val="lt1"/>
                </a:solidFill>
                <a:latin typeface="Arial" panose="020B0604020202020204" pitchFamily="34" charset="0"/>
                <a:ea typeface="Times New Roman"/>
                <a:cs typeface="Arial" panose="020B0604020202020204" pitchFamily="34" charset="0"/>
                <a:sym typeface="Times New Roman"/>
              </a:rPr>
              <a:t>1</a:t>
            </a:r>
            <a:r>
              <a:rPr lang="ko-KR" sz="2800" b="1" i="0" u="none" strike="noStrike" cap="none" dirty="0" smtClean="0">
                <a:solidFill>
                  <a:schemeClr val="lt1"/>
                </a:solidFill>
                <a:latin typeface="Arial" panose="020B0604020202020204" pitchFamily="34" charset="0"/>
                <a:ea typeface="Times New Roman"/>
                <a:cs typeface="Arial" panose="020B0604020202020204" pitchFamily="34" charset="0"/>
                <a:sym typeface="Times New Roman"/>
              </a:rPr>
              <a:t>) </a:t>
            </a:r>
            <a:r>
              <a:rPr lang="ko-KR" sz="2800" b="1" dirty="0">
                <a:solidFill>
                  <a:schemeClr val="lt1"/>
                </a:solidFill>
                <a:latin typeface="Arial" panose="020B0604020202020204" pitchFamily="34" charset="0"/>
                <a:ea typeface="Times New Roman"/>
                <a:cs typeface="Arial" panose="020B0604020202020204" pitchFamily="34" charset="0"/>
                <a:sym typeface="Times New Roman"/>
              </a:rPr>
              <a:t>ASF outbreaks </a:t>
            </a:r>
            <a:r>
              <a:rPr lang="ko-KR" sz="2000" b="1" dirty="0">
                <a:solidFill>
                  <a:schemeClr val="lt1"/>
                </a:solidFill>
                <a:latin typeface="Arial" panose="020B0604020202020204" pitchFamily="34" charset="0"/>
                <a:ea typeface="Times New Roman"/>
                <a:cs typeface="Arial" panose="020B0604020202020204" pitchFamily="34" charset="0"/>
                <a:sym typeface="Times New Roman"/>
              </a:rPr>
              <a:t>(based on Aug 2018)</a:t>
            </a:r>
            <a:r>
              <a:rPr lang="ko-KR" sz="2000" b="1" dirty="0">
                <a:solidFill>
                  <a:schemeClr val="lt1"/>
                </a:solidFill>
                <a:latin typeface="Arial" panose="020B0604020202020204" pitchFamily="34" charset="0"/>
                <a:cs typeface="Arial" panose="020B0604020202020204" pitchFamily="34" charset="0"/>
              </a:rPr>
              <a:t> </a:t>
            </a:r>
            <a:endParaRPr sz="2000" b="1" i="0" u="none" strike="noStrike" cap="none" dirty="0">
              <a:solidFill>
                <a:schemeClr val="lt1"/>
              </a:solidFill>
              <a:latin typeface="Arial" panose="020B0604020202020204" pitchFamily="34" charset="0"/>
              <a:cs typeface="Arial" panose="020B0604020202020204" pitchFamily="34" charset="0"/>
              <a:sym typeface="Arial"/>
            </a:endParaRPr>
          </a:p>
        </p:txBody>
      </p:sp>
      <p:sp>
        <p:nvSpPr>
          <p:cNvPr id="47" name="Google Shape;361;p46"/>
          <p:cNvSpPr/>
          <p:nvPr/>
        </p:nvSpPr>
        <p:spPr>
          <a:xfrm>
            <a:off x="404934" y="1050096"/>
            <a:ext cx="891959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2000" b="1" i="0" u="none" strike="noStrike" cap="none" dirty="0">
                <a:solidFill>
                  <a:srgbClr val="0C1C1D"/>
                </a:solidFill>
                <a:latin typeface="Arial" panose="020B0604020202020204" pitchFamily="34" charset="0"/>
                <a:cs typeface="Arial" panose="020B0604020202020204" pitchFamily="34" charset="0"/>
                <a:sym typeface="Arial"/>
              </a:rPr>
              <a:t>   </a:t>
            </a:r>
            <a:r>
              <a:rPr lang="ko-KR" sz="2000" b="1" i="0" u="none" strike="noStrike" cap="none" dirty="0">
                <a:solidFill>
                  <a:srgbClr val="0C1C1D"/>
                </a:solidFill>
                <a:latin typeface="Arial" panose="020B0604020202020204" pitchFamily="34" charset="0"/>
                <a:ea typeface="Times New Roman"/>
                <a:cs typeface="Arial" panose="020B0604020202020204" pitchFamily="34" charset="0"/>
                <a:sym typeface="Times New Roman"/>
              </a:rPr>
              <a:t>ASF </a:t>
            </a:r>
            <a:r>
              <a:rPr lang="ko-KR" sz="2000" b="1" dirty="0">
                <a:solidFill>
                  <a:srgbClr val="0C1C1D"/>
                </a:solidFill>
                <a:latin typeface="Arial" panose="020B0604020202020204" pitchFamily="34" charset="0"/>
                <a:ea typeface="Times New Roman"/>
                <a:cs typeface="Arial" panose="020B0604020202020204" pitchFamily="34" charset="0"/>
                <a:sym typeface="Times New Roman"/>
              </a:rPr>
              <a:t>outbreaks in China</a:t>
            </a:r>
            <a:r>
              <a:rPr lang="ko-KR" sz="2000" b="1" i="0" u="none" strike="noStrike" cap="none" dirty="0">
                <a:solidFill>
                  <a:srgbClr val="0C1C1D"/>
                </a:solidFill>
                <a:latin typeface="Arial" panose="020B0604020202020204" pitchFamily="34" charset="0"/>
                <a:ea typeface="Times New Roman"/>
                <a:cs typeface="Arial" panose="020B0604020202020204" pitchFamily="34" charset="0"/>
                <a:sym typeface="Times New Roman"/>
              </a:rPr>
              <a:t> </a:t>
            </a:r>
            <a:r>
              <a:rPr lang="ko-KR" sz="1800" b="1" i="0" u="none" strike="noStrike" cap="none" dirty="0">
                <a:solidFill>
                  <a:srgbClr val="0C1C1D"/>
                </a:solidFill>
                <a:latin typeface="Arial" panose="020B0604020202020204" pitchFamily="34" charset="0"/>
                <a:ea typeface="Times New Roman"/>
                <a:cs typeface="Arial" panose="020B0604020202020204" pitchFamily="34" charset="0"/>
                <a:sym typeface="Times New Roman"/>
              </a:rPr>
              <a:t>(based on Aug </a:t>
            </a:r>
            <a:r>
              <a:rPr lang="ko-KR" sz="1800" b="1" i="0" u="none" strike="noStrike" cap="none" dirty="0" smtClean="0">
                <a:solidFill>
                  <a:srgbClr val="0C1C1D"/>
                </a:solidFill>
                <a:latin typeface="Arial" panose="020B0604020202020204" pitchFamily="34" charset="0"/>
                <a:ea typeface="Times New Roman"/>
                <a:cs typeface="Arial" panose="020B0604020202020204" pitchFamily="34" charset="0"/>
                <a:sym typeface="Times New Roman"/>
              </a:rPr>
              <a:t>31</a:t>
            </a:r>
            <a:r>
              <a:rPr lang="en-US" altLang="ko-KR" sz="1800" b="1" i="0" u="none" strike="noStrike" cap="none" baseline="30000" dirty="0" err="1" smtClean="0">
                <a:solidFill>
                  <a:srgbClr val="0C1C1D"/>
                </a:solidFill>
                <a:latin typeface="Arial" panose="020B0604020202020204" pitchFamily="34" charset="0"/>
                <a:ea typeface="Times New Roman"/>
                <a:cs typeface="Arial" panose="020B0604020202020204" pitchFamily="34" charset="0"/>
                <a:sym typeface="Times New Roman"/>
              </a:rPr>
              <a:t>st</a:t>
            </a:r>
            <a:r>
              <a:rPr lang="ko-KR" sz="1800" b="1" i="0" u="none" strike="noStrike" cap="none" dirty="0" smtClean="0">
                <a:solidFill>
                  <a:srgbClr val="0C1C1D"/>
                </a:solidFill>
                <a:latin typeface="Arial" panose="020B0604020202020204" pitchFamily="34" charset="0"/>
                <a:ea typeface="Times New Roman"/>
                <a:cs typeface="Arial" panose="020B0604020202020204" pitchFamily="34" charset="0"/>
                <a:sym typeface="Times New Roman"/>
              </a:rPr>
              <a:t>, </a:t>
            </a:r>
            <a:r>
              <a:rPr lang="ko-KR" sz="1800" b="1" i="0" u="none" strike="noStrike" cap="none" dirty="0">
                <a:solidFill>
                  <a:srgbClr val="0C1C1D"/>
                </a:solidFill>
                <a:latin typeface="Arial" panose="020B0604020202020204" pitchFamily="34" charset="0"/>
                <a:ea typeface="Times New Roman"/>
                <a:cs typeface="Arial" panose="020B0604020202020204" pitchFamily="34" charset="0"/>
                <a:sym typeface="Times New Roman"/>
              </a:rPr>
              <a:t>2018)</a:t>
            </a:r>
            <a:endParaRPr sz="18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endParaRPr>
          </a:p>
        </p:txBody>
      </p:sp>
      <p:sp>
        <p:nvSpPr>
          <p:cNvPr id="50" name="Google Shape;362;p46"/>
          <p:cNvSpPr/>
          <p:nvPr/>
        </p:nvSpPr>
        <p:spPr>
          <a:xfrm>
            <a:off x="413821" y="1165342"/>
            <a:ext cx="176535" cy="184166"/>
          </a:xfrm>
          <a:prstGeom prst="ellipse">
            <a:avLst/>
          </a:prstGeom>
          <a:solidFill>
            <a:srgbClr val="D8D8D8"/>
          </a:solidFill>
          <a:ln w="25400" cap="flat" cmpd="sng">
            <a:solidFill>
              <a:srgbClr val="BFBFBF"/>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i="0" u="none" strike="noStrike" cap="none">
              <a:solidFill>
                <a:schemeClr val="dk1"/>
              </a:solidFill>
              <a:latin typeface="Arial" panose="020B0604020202020204" pitchFamily="34" charset="0"/>
              <a:cs typeface="Arial" panose="020B0604020202020204" pitchFamily="34" charset="0"/>
              <a:sym typeface="Arial"/>
            </a:endParaRP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pic>
        <p:nvPicPr>
          <p:cNvPr id="416" name="Google Shape;416;p48"/>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417" name="Google Shape;417;p48"/>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18" name="Google Shape;418;p4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7</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19" name="Google Shape;419;p48"/>
          <p:cNvSpPr txBox="1"/>
          <p:nvPr/>
        </p:nvSpPr>
        <p:spPr>
          <a:xfrm>
            <a:off x="1619672" y="394336"/>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0" marR="0" lvl="0" indent="0" algn="l" rtl="0">
              <a:spcBef>
                <a:spcPts val="0"/>
              </a:spcBef>
              <a:spcAft>
                <a:spcPts val="0"/>
              </a:spcAft>
              <a:buNone/>
            </a:pPr>
            <a:r>
              <a:rPr lang="en-US" altLang="ko-KR" sz="2800" b="1" dirty="0">
                <a:solidFill>
                  <a:schemeClr val="lt1"/>
                </a:solidFill>
                <a:latin typeface="Arial" panose="020B0604020202020204" pitchFamily="34" charset="0"/>
                <a:ea typeface="Times New Roman"/>
                <a:cs typeface="Arial" panose="020B0604020202020204" pitchFamily="34" charset="0"/>
                <a:sym typeface="Times New Roman"/>
              </a:rPr>
              <a:t>2</a:t>
            </a:r>
            <a:r>
              <a:rPr lang="ko-KR" sz="2800" b="1" i="0" u="none" strike="noStrike" cap="none" dirty="0" smtClean="0">
                <a:solidFill>
                  <a:schemeClr val="lt1"/>
                </a:solidFill>
                <a:latin typeface="Arial" panose="020B0604020202020204" pitchFamily="34" charset="0"/>
                <a:ea typeface="Times New Roman"/>
                <a:cs typeface="Arial" panose="020B0604020202020204" pitchFamily="34" charset="0"/>
                <a:sym typeface="Times New Roman"/>
              </a:rPr>
              <a:t>) </a:t>
            </a:r>
            <a:r>
              <a:rPr lang="ko-KR" sz="28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rPr>
              <a:t>ASFV sur</a:t>
            </a:r>
            <a:r>
              <a:rPr lang="ko-KR" sz="2800" b="1" dirty="0">
                <a:solidFill>
                  <a:schemeClr val="lt1"/>
                </a:solidFill>
                <a:latin typeface="Arial" panose="020B0604020202020204" pitchFamily="34" charset="0"/>
                <a:ea typeface="Times New Roman"/>
                <a:cs typeface="Arial" panose="020B0604020202020204" pitchFamily="34" charset="0"/>
                <a:sym typeface="Times New Roman"/>
              </a:rPr>
              <a:t>vival period</a:t>
            </a:r>
            <a:r>
              <a:rPr lang="ko-KR" sz="28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rPr>
              <a:t> </a:t>
            </a:r>
            <a:endParaRPr sz="18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endParaRPr>
          </a:p>
        </p:txBody>
      </p:sp>
      <p:graphicFrame>
        <p:nvGraphicFramePr>
          <p:cNvPr id="420" name="Google Shape;420;p48"/>
          <p:cNvGraphicFramePr/>
          <p:nvPr>
            <p:extLst>
              <p:ext uri="{D42A27DB-BD31-4B8C-83A1-F6EECF244321}">
                <p14:modId xmlns:p14="http://schemas.microsoft.com/office/powerpoint/2010/main" val="1965780996"/>
              </p:ext>
            </p:extLst>
          </p:nvPr>
        </p:nvGraphicFramePr>
        <p:xfrm>
          <a:off x="457200" y="2104231"/>
          <a:ext cx="8229600" cy="3642791"/>
        </p:xfrm>
        <a:graphic>
          <a:graphicData uri="http://schemas.openxmlformats.org/drawingml/2006/table">
            <a:tbl>
              <a:tblPr>
                <a:noFill/>
                <a:tableStyleId>{E4779029-0AE6-445C-B10C-A7D1DEDB1B3E}</a:tableStyleId>
              </a:tblPr>
              <a:tblGrid>
                <a:gridCol w="2530625"/>
                <a:gridCol w="1512175"/>
                <a:gridCol w="2664300"/>
                <a:gridCol w="1522500"/>
              </a:tblGrid>
              <a:tr h="443363">
                <a:tc>
                  <a:txBody>
                    <a:bodyPr/>
                    <a:lstStyle/>
                    <a:p>
                      <a:pPr marL="0" marR="0" lvl="0" indent="0" algn="ctr" rtl="0">
                        <a:lnSpc>
                          <a:spcPct val="100000"/>
                        </a:lnSpc>
                        <a:spcBef>
                          <a:spcPts val="0"/>
                        </a:spcBef>
                        <a:spcAft>
                          <a:spcPts val="0"/>
                        </a:spcAft>
                        <a:buNone/>
                      </a:pPr>
                      <a:r>
                        <a:rPr lang="ko-KR" b="1" dirty="0">
                          <a:latin typeface="Arial" panose="020B0604020202020204" pitchFamily="34" charset="0"/>
                          <a:ea typeface="Times New Roman"/>
                          <a:cs typeface="Arial" panose="020B0604020202020204" pitchFamily="34" charset="0"/>
                          <a:sym typeface="Times New Roman"/>
                        </a:rPr>
                        <a:t>Category</a:t>
                      </a:r>
                      <a:endParaRP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251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ASFV </a:t>
                      </a:r>
                      <a:r>
                        <a:rPr lang="en-US" altLang="ko-KR" sz="14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
                      </a:r>
                      <a:br>
                        <a:rPr lang="en-US" altLang="ko-KR" sz="14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br>
                      <a:r>
                        <a:rPr lang="ko-KR" sz="14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survival </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period</a:t>
                      </a:r>
                      <a:endParaRP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251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b="1">
                          <a:latin typeface="Arial" panose="020B0604020202020204" pitchFamily="34" charset="0"/>
                          <a:ea typeface="Times New Roman"/>
                          <a:cs typeface="Arial" panose="020B0604020202020204" pitchFamily="34" charset="0"/>
                          <a:sym typeface="Times New Roman"/>
                        </a:rPr>
                        <a:t>Category</a:t>
                      </a:r>
                      <a:endParaRPr sz="14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251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Clr>
                          <a:schemeClr val="dk1"/>
                        </a:buClr>
                        <a:buFont typeface="Arial"/>
                        <a:buNone/>
                      </a:pPr>
                      <a:r>
                        <a:rPr lang="ko-KR" b="1" dirty="0">
                          <a:solidFill>
                            <a:schemeClr val="dk1"/>
                          </a:solidFill>
                          <a:latin typeface="Arial" panose="020B0604020202020204" pitchFamily="34" charset="0"/>
                          <a:ea typeface="Times New Roman"/>
                          <a:cs typeface="Arial" panose="020B0604020202020204" pitchFamily="34" charset="0"/>
                          <a:sym typeface="Times New Roman"/>
                        </a:rPr>
                        <a:t>ASFV </a:t>
                      </a:r>
                      <a:r>
                        <a:rPr lang="en-US" altLang="ko-KR"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b="1" dirty="0" smtClean="0">
                          <a:solidFill>
                            <a:schemeClr val="dk1"/>
                          </a:solidFill>
                          <a:latin typeface="Arial" panose="020B0604020202020204" pitchFamily="34" charset="0"/>
                          <a:ea typeface="Times New Roman"/>
                          <a:cs typeface="Arial" panose="020B0604020202020204" pitchFamily="34" charset="0"/>
                          <a:sym typeface="Times New Roman"/>
                        </a:rPr>
                        <a:t>survival </a:t>
                      </a:r>
                      <a:r>
                        <a:rPr lang="ko-KR" b="1" dirty="0">
                          <a:solidFill>
                            <a:schemeClr val="dk1"/>
                          </a:solidFill>
                          <a:latin typeface="Arial" panose="020B0604020202020204" pitchFamily="34" charset="0"/>
                          <a:ea typeface="Times New Roman"/>
                          <a:cs typeface="Arial" panose="020B0604020202020204" pitchFamily="34" charset="0"/>
                          <a:sym typeface="Times New Roman"/>
                        </a:rPr>
                        <a:t>period</a:t>
                      </a:r>
                      <a:endParaRP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25125" cap="flat" cmpd="sng">
                      <a:solidFill>
                        <a:srgbClr val="000000"/>
                      </a:solidFill>
                      <a:prstDash val="solid"/>
                      <a:round/>
                      <a:headEnd type="none" w="sm" len="sm"/>
                      <a:tailEnd type="none" w="sm" len="sm"/>
                    </a:lnB>
                  </a:tcPr>
                </a:tc>
              </a:tr>
              <a:tr h="684787">
                <a:tc>
                  <a:txBody>
                    <a:bodyPr/>
                    <a:lstStyle/>
                    <a:p>
                      <a:pPr marL="0" marR="0" lvl="0" indent="0" algn="ctr" rtl="0">
                        <a:lnSpc>
                          <a:spcPct val="100000"/>
                        </a:lnSpc>
                        <a:spcBef>
                          <a:spcPts val="0"/>
                        </a:spcBef>
                        <a:spcAft>
                          <a:spcPts val="0"/>
                        </a:spcAft>
                        <a:buNone/>
                      </a:pP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Meat with or without bones </a:t>
                      </a:r>
                      <a:r>
                        <a:rPr lang="en-US" altLang="ko-KR" sz="14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
                      </a:r>
                      <a:br>
                        <a:rPr lang="en-US" altLang="ko-KR" sz="14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br>
                      <a:r>
                        <a:rPr lang="ko-KR" sz="14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 </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ground meat</a:t>
                      </a:r>
                      <a:endParaRPr b="1" dirty="0">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51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150</a:t>
                      </a:r>
                      <a:r>
                        <a:rPr lang="ko-KR" b="1">
                          <a:latin typeface="Arial" panose="020B0604020202020204" pitchFamily="34" charset="0"/>
                          <a:ea typeface="Times New Roman"/>
                          <a:cs typeface="Arial" panose="020B0604020202020204" pitchFamily="34" charset="0"/>
                          <a:sym typeface="Times New Roman"/>
                        </a:rPr>
                        <a:t> days</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51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b="1">
                          <a:latin typeface="Arial" panose="020B0604020202020204" pitchFamily="34" charset="0"/>
                          <a:ea typeface="Times New Roman"/>
                          <a:cs typeface="Arial" panose="020B0604020202020204" pitchFamily="34" charset="0"/>
                          <a:sym typeface="Times New Roman"/>
                        </a:rPr>
                        <a:t>Intestines</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51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105</a:t>
                      </a:r>
                      <a:r>
                        <a:rPr lang="ko-KR" b="1">
                          <a:latin typeface="Arial" panose="020B0604020202020204" pitchFamily="34" charset="0"/>
                          <a:ea typeface="Times New Roman"/>
                          <a:cs typeface="Arial" panose="020B0604020202020204" pitchFamily="34" charset="0"/>
                          <a:sym typeface="Times New Roman"/>
                        </a:rPr>
                        <a:t> days</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251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92611">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Salted me</a:t>
                      </a:r>
                      <a:r>
                        <a:rPr lang="ko-KR" b="1">
                          <a:latin typeface="Arial" panose="020B0604020202020204" pitchFamily="34" charset="0"/>
                          <a:ea typeface="Times New Roman"/>
                          <a:cs typeface="Arial" panose="020B0604020202020204" pitchFamily="34" charset="0"/>
                          <a:sym typeface="Times New Roman"/>
                        </a:rPr>
                        <a:t>a</a:t>
                      </a: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t</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182</a:t>
                      </a:r>
                      <a:r>
                        <a:rPr lang="ko-KR" b="1">
                          <a:latin typeface="Arial" panose="020B0604020202020204" pitchFamily="34" charset="0"/>
                          <a:ea typeface="Times New Roman"/>
                          <a:cs typeface="Arial" panose="020B0604020202020204" pitchFamily="34" charset="0"/>
                          <a:sym typeface="Times New Roman"/>
                        </a:rPr>
                        <a:t> days</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a:t>
                      </a:r>
                      <a:r>
                        <a:rPr lang="ko-KR" b="1">
                          <a:latin typeface="Arial" panose="020B0604020202020204" pitchFamily="34" charset="0"/>
                          <a:ea typeface="Times New Roman"/>
                          <a:cs typeface="Arial" panose="020B0604020202020204" pitchFamily="34" charset="0"/>
                          <a:sym typeface="Times New Roman"/>
                        </a:rPr>
                        <a:t>Dried</a:t>
                      </a: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 </a:t>
                      </a:r>
                      <a:r>
                        <a:rPr lang="ko-KR" b="1">
                          <a:latin typeface="Arial" panose="020B0604020202020204" pitchFamily="34" charset="0"/>
                          <a:ea typeface="Times New Roman"/>
                          <a:cs typeface="Arial" panose="020B0604020202020204" pitchFamily="34" charset="0"/>
                          <a:sym typeface="Times New Roman"/>
                        </a:rPr>
                        <a:t>Skin</a:t>
                      </a: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 / </a:t>
                      </a:r>
                      <a:r>
                        <a:rPr lang="ko-KR" b="1">
                          <a:latin typeface="Arial" panose="020B0604020202020204" pitchFamily="34" charset="0"/>
                          <a:ea typeface="Times New Roman"/>
                          <a:cs typeface="Arial" panose="020B0604020202020204" pitchFamily="34" charset="0"/>
                          <a:sym typeface="Times New Roman"/>
                        </a:rPr>
                        <a:t>Fat</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300</a:t>
                      </a:r>
                      <a:r>
                        <a:rPr lang="ko-KR" b="1">
                          <a:latin typeface="Arial" panose="020B0604020202020204" pitchFamily="34" charset="0"/>
                          <a:ea typeface="Times New Roman"/>
                          <a:cs typeface="Arial" panose="020B0604020202020204" pitchFamily="34" charset="0"/>
                          <a:sym typeface="Times New Roman"/>
                        </a:rPr>
                        <a:t> </a:t>
                      </a:r>
                      <a:r>
                        <a:rPr lang="ko-KR" b="1">
                          <a:solidFill>
                            <a:schemeClr val="dk1"/>
                          </a:solidFill>
                          <a:latin typeface="Arial" panose="020B0604020202020204" pitchFamily="34" charset="0"/>
                          <a:ea typeface="Times New Roman"/>
                          <a:cs typeface="Arial" panose="020B0604020202020204" pitchFamily="34" charset="0"/>
                          <a:sym typeface="Times New Roman"/>
                        </a:rPr>
                        <a:t>days</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443363">
                <a:tc>
                  <a:txBody>
                    <a:bodyPr/>
                    <a:lstStyle/>
                    <a:p>
                      <a:pPr marL="0" marR="0" lvl="0" indent="0" algn="ctr" rtl="0">
                        <a:lnSpc>
                          <a:spcPct val="100000"/>
                        </a:lnSpc>
                        <a:spcBef>
                          <a:spcPts val="0"/>
                        </a:spcBef>
                        <a:spcAft>
                          <a:spcPts val="0"/>
                        </a:spcAft>
                        <a:buNone/>
                      </a:pP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Cooked me</a:t>
                      </a:r>
                      <a:r>
                        <a:rPr lang="ko-KR" b="1" dirty="0">
                          <a:latin typeface="Arial" panose="020B0604020202020204" pitchFamily="34" charset="0"/>
                          <a:ea typeface="Times New Roman"/>
                          <a:cs typeface="Arial" panose="020B0604020202020204" pitchFamily="34" charset="0"/>
                          <a:sym typeface="Times New Roman"/>
                        </a:rPr>
                        <a:t>at </a:t>
                      </a:r>
                      <a:r>
                        <a:rPr lang="en-US" altLang="ko-KR" b="1" dirty="0" smtClean="0">
                          <a:latin typeface="Arial" panose="020B0604020202020204" pitchFamily="34" charset="0"/>
                          <a:ea typeface="Times New Roman"/>
                          <a:cs typeface="Arial" panose="020B0604020202020204" pitchFamily="34" charset="0"/>
                          <a:sym typeface="Times New Roman"/>
                        </a:rPr>
                        <a:t/>
                      </a:r>
                      <a:br>
                        <a:rPr lang="en-US" altLang="ko-KR" b="1" dirty="0" smtClean="0">
                          <a:latin typeface="Arial" panose="020B0604020202020204" pitchFamily="34" charset="0"/>
                          <a:ea typeface="Times New Roman"/>
                          <a:cs typeface="Arial" panose="020B0604020202020204" pitchFamily="34" charset="0"/>
                          <a:sym typeface="Times New Roman"/>
                        </a:rPr>
                      </a:br>
                      <a:r>
                        <a:rPr lang="ko-KR" sz="1400" b="1" u="none" strike="noStrike" cap="none" dirty="0" smtClean="0">
                          <a:solidFill>
                            <a:srgbClr val="000000"/>
                          </a:solidFill>
                          <a:latin typeface="Arial" panose="020B0604020202020204" pitchFamily="34" charset="0"/>
                          <a:ea typeface="Times New Roman"/>
                          <a:cs typeface="Arial" panose="020B0604020202020204" pitchFamily="34" charset="0"/>
                          <a:sym typeface="Times New Roman"/>
                        </a:rPr>
                        <a:t>(</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30 minutes at 70℃)</a:t>
                      </a:r>
                      <a:endParaRP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0</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b="1">
                          <a:latin typeface="Arial" panose="020B0604020202020204" pitchFamily="34" charset="0"/>
                          <a:ea typeface="Times New Roman"/>
                          <a:cs typeface="Arial" panose="020B0604020202020204" pitchFamily="34" charset="0"/>
                          <a:sym typeface="Times New Roman"/>
                        </a:rPr>
                        <a:t>Blood stored at </a:t>
                      </a: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4℃</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18</a:t>
                      </a:r>
                      <a:r>
                        <a:rPr lang="ko-KR" b="1">
                          <a:latin typeface="Arial" panose="020B0604020202020204" pitchFamily="34" charset="0"/>
                          <a:ea typeface="Times New Roman"/>
                          <a:cs typeface="Arial" panose="020B0604020202020204" pitchFamily="34" charset="0"/>
                          <a:sym typeface="Times New Roman"/>
                        </a:rPr>
                        <a:t> months</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92611">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Dr</a:t>
                      </a:r>
                      <a:r>
                        <a:rPr lang="ko-KR" b="1">
                          <a:latin typeface="Arial" panose="020B0604020202020204" pitchFamily="34" charset="0"/>
                          <a:ea typeface="Times New Roman"/>
                          <a:cs typeface="Arial" panose="020B0604020202020204" pitchFamily="34" charset="0"/>
                          <a:sym typeface="Times New Roman"/>
                        </a:rPr>
                        <a:t>ied meat</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300</a:t>
                      </a:r>
                      <a:r>
                        <a:rPr lang="ko-KR" b="1">
                          <a:latin typeface="Arial" panose="020B0604020202020204" pitchFamily="34" charset="0"/>
                          <a:ea typeface="Times New Roman"/>
                          <a:cs typeface="Arial" panose="020B0604020202020204" pitchFamily="34" charset="0"/>
                          <a:sym typeface="Times New Roman"/>
                        </a:rPr>
                        <a:t> days</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b="1">
                          <a:latin typeface="Arial" panose="020B0604020202020204" pitchFamily="34" charset="0"/>
                          <a:ea typeface="Times New Roman"/>
                          <a:cs typeface="Arial" panose="020B0604020202020204" pitchFamily="34" charset="0"/>
                          <a:sym typeface="Times New Roman"/>
                        </a:rPr>
                        <a:t>Excretion at room temperature</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11</a:t>
                      </a:r>
                      <a:r>
                        <a:rPr lang="ko-KR" b="1">
                          <a:latin typeface="Arial" panose="020B0604020202020204" pitchFamily="34" charset="0"/>
                          <a:ea typeface="Times New Roman"/>
                          <a:cs typeface="Arial" panose="020B0604020202020204" pitchFamily="34" charset="0"/>
                          <a:sym typeface="Times New Roman"/>
                        </a:rPr>
                        <a:t> </a:t>
                      </a:r>
                      <a:r>
                        <a:rPr lang="ko-KR" b="1">
                          <a:solidFill>
                            <a:schemeClr val="dk1"/>
                          </a:solidFill>
                          <a:latin typeface="Arial" panose="020B0604020202020204" pitchFamily="34" charset="0"/>
                          <a:ea typeface="Times New Roman"/>
                          <a:cs typeface="Arial" panose="020B0604020202020204" pitchFamily="34" charset="0"/>
                          <a:sym typeface="Times New Roman"/>
                        </a:rPr>
                        <a:t>days</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92611">
                <a:tc>
                  <a:txBody>
                    <a:bodyPr/>
                    <a:lstStyle/>
                    <a:p>
                      <a:pPr marL="0" marR="0" lvl="0" indent="0" algn="ctr" rtl="0">
                        <a:lnSpc>
                          <a:spcPct val="100000"/>
                        </a:lnSpc>
                        <a:spcBef>
                          <a:spcPts val="0"/>
                        </a:spcBef>
                        <a:spcAft>
                          <a:spcPts val="0"/>
                        </a:spcAft>
                        <a:buNone/>
                      </a:pPr>
                      <a:r>
                        <a:rPr lang="ko-KR" b="1">
                          <a:latin typeface="Arial" panose="020B0604020202020204" pitchFamily="34" charset="0"/>
                          <a:ea typeface="Times New Roman"/>
                          <a:cs typeface="Arial" panose="020B0604020202020204" pitchFamily="34" charset="0"/>
                          <a:sym typeface="Times New Roman"/>
                        </a:rPr>
                        <a:t>Smoked and boneless meat</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30</a:t>
                      </a:r>
                      <a:r>
                        <a:rPr lang="ko-KR" b="1">
                          <a:latin typeface="Arial" panose="020B0604020202020204" pitchFamily="34" charset="0"/>
                          <a:ea typeface="Times New Roman"/>
                          <a:cs typeface="Arial" panose="020B0604020202020204" pitchFamily="34" charset="0"/>
                          <a:sym typeface="Times New Roman"/>
                        </a:rPr>
                        <a:t> days</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b="1">
                          <a:latin typeface="Arial" panose="020B0604020202020204" pitchFamily="34" charset="0"/>
                          <a:ea typeface="Times New Roman"/>
                          <a:cs typeface="Arial" panose="020B0604020202020204" pitchFamily="34" charset="0"/>
                          <a:sym typeface="Times New Roman"/>
                        </a:rPr>
                        <a:t>Decayed blood</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15</a:t>
                      </a:r>
                      <a:r>
                        <a:rPr lang="ko-KR" b="1">
                          <a:latin typeface="Arial" panose="020B0604020202020204" pitchFamily="34" charset="0"/>
                          <a:ea typeface="Times New Roman"/>
                          <a:cs typeface="Arial" panose="020B0604020202020204" pitchFamily="34" charset="0"/>
                          <a:sym typeface="Times New Roman"/>
                        </a:rPr>
                        <a:t> weeks</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92611">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Frozen meat</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1,00</a:t>
                      </a:r>
                      <a:r>
                        <a:rPr lang="ko-KR" b="1">
                          <a:latin typeface="Arial" panose="020B0604020202020204" pitchFamily="34" charset="0"/>
                          <a:ea typeface="Times New Roman"/>
                          <a:cs typeface="Arial" panose="020B0604020202020204" pitchFamily="34" charset="0"/>
                          <a:sym typeface="Times New Roman"/>
                        </a:rPr>
                        <a:t>0 days</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Contaminated </a:t>
                      </a:r>
                      <a:r>
                        <a:rPr lang="ko-KR" b="1">
                          <a:latin typeface="Arial" panose="020B0604020202020204" pitchFamily="34" charset="0"/>
                          <a:ea typeface="Times New Roman"/>
                          <a:cs typeface="Arial" panose="020B0604020202020204" pitchFamily="34" charset="0"/>
                          <a:sym typeface="Times New Roman"/>
                        </a:rPr>
                        <a:t>pigsty</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a:t>
                      </a:r>
                      <a:r>
                        <a:rPr lang="ko-KR" b="1">
                          <a:latin typeface="Arial" panose="020B0604020202020204" pitchFamily="34" charset="0"/>
                          <a:ea typeface="Times New Roman"/>
                          <a:cs typeface="Arial" panose="020B0604020202020204" pitchFamily="34" charset="0"/>
                          <a:sym typeface="Times New Roman"/>
                        </a:rPr>
                        <a:t> month</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92611">
                <a:tc>
                  <a:txBody>
                    <a:bodyPr/>
                    <a:lstStyle/>
                    <a:p>
                      <a:pPr marL="0" marR="0" lvl="0" indent="0" algn="ctr" rtl="0">
                        <a:lnSpc>
                          <a:spcPct val="100000"/>
                        </a:lnSpc>
                        <a:spcBef>
                          <a:spcPts val="0"/>
                        </a:spcBef>
                        <a:spcAft>
                          <a:spcPts val="0"/>
                        </a:spcAft>
                        <a:buNone/>
                      </a:pPr>
                      <a:r>
                        <a:rPr lang="ko-KR" b="1">
                          <a:latin typeface="Arial" panose="020B0604020202020204" pitchFamily="34" charset="0"/>
                          <a:ea typeface="Times New Roman"/>
                          <a:cs typeface="Arial" panose="020B0604020202020204" pitchFamily="34" charset="0"/>
                          <a:sym typeface="Times New Roman"/>
                        </a:rPr>
                        <a:t>Chilled meat</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110</a:t>
                      </a:r>
                      <a:r>
                        <a:rPr lang="ko-KR" b="1">
                          <a:latin typeface="Arial" panose="020B0604020202020204" pitchFamily="34" charset="0"/>
                          <a:ea typeface="Times New Roman"/>
                          <a:cs typeface="Arial" panose="020B0604020202020204" pitchFamily="34" charset="0"/>
                          <a:sym typeface="Times New Roman"/>
                        </a:rPr>
                        <a:t> days</a:t>
                      </a:r>
                      <a:endParaRPr b="1">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4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r>
            </a:tbl>
          </a:graphicData>
        </a:graphic>
      </p:graphicFrame>
      <p:sp>
        <p:nvSpPr>
          <p:cNvPr id="421" name="Google Shape;421;p48"/>
          <p:cNvSpPr txBox="1"/>
          <p:nvPr/>
        </p:nvSpPr>
        <p:spPr>
          <a:xfrm>
            <a:off x="457200" y="5795739"/>
            <a:ext cx="9143999" cy="553998"/>
          </a:xfrm>
          <a:prstGeom prst="rect">
            <a:avLst/>
          </a:prstGeom>
          <a:noFill/>
          <a:ln>
            <a:noFill/>
          </a:ln>
        </p:spPr>
        <p:txBody>
          <a:bodyPr spcFirstLastPara="1" wrap="square" lIns="0" tIns="0" rIns="0" bIns="0" anchor="t" anchorCtr="0">
            <a:spAutoFit/>
          </a:bodyPr>
          <a:lstStyle/>
          <a:p>
            <a:pPr marL="180000" marR="0" lvl="0" indent="-180000" algn="l" rtl="0">
              <a:spcBef>
                <a:spcPts val="0"/>
              </a:spcBef>
              <a:spcAft>
                <a:spcPts val="0"/>
              </a:spcAft>
              <a:buFont typeface="Arial" panose="020B0604020202020204" pitchFamily="34" charset="0"/>
              <a:buChar char="*"/>
            </a:pPr>
            <a:r>
              <a:rPr lang="ko-KR" sz="1200"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P</a:t>
            </a:r>
            <a:r>
              <a:rPr lang="ko-KR" sz="1200" dirty="0" smtClean="0">
                <a:solidFill>
                  <a:schemeClr val="dk1"/>
                </a:solidFill>
                <a:latin typeface="Arial" panose="020B0604020202020204" pitchFamily="34" charset="0"/>
                <a:ea typeface="Times New Roman"/>
                <a:cs typeface="Arial" panose="020B0604020202020204" pitchFamily="34" charset="0"/>
                <a:sym typeface="Times New Roman"/>
              </a:rPr>
              <a:t>resented </a:t>
            </a:r>
            <a:r>
              <a:rPr lang="ko-KR" sz="1200" dirty="0">
                <a:solidFill>
                  <a:schemeClr val="dk1"/>
                </a:solidFill>
                <a:latin typeface="Arial" panose="020B0604020202020204" pitchFamily="34" charset="0"/>
                <a:ea typeface="Times New Roman"/>
                <a:cs typeface="Arial" panose="020B0604020202020204" pitchFamily="34" charset="0"/>
                <a:sym typeface="Times New Roman"/>
              </a:rPr>
              <a:t>periods refer to known or estimated maximum periods, and they can be differed </a:t>
            </a:r>
            <a:r>
              <a:rPr lang="en-US" altLang="ko-KR" sz="1200"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200"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200" dirty="0" smtClean="0">
                <a:solidFill>
                  <a:schemeClr val="dk1"/>
                </a:solidFill>
                <a:latin typeface="Arial" panose="020B0604020202020204" pitchFamily="34" charset="0"/>
                <a:ea typeface="Times New Roman"/>
                <a:cs typeface="Arial" panose="020B0604020202020204" pitchFamily="34" charset="0"/>
                <a:sym typeface="Times New Roman"/>
              </a:rPr>
              <a:t>by </a:t>
            </a:r>
            <a:r>
              <a:rPr lang="ko-KR" sz="1200" dirty="0">
                <a:solidFill>
                  <a:schemeClr val="dk1"/>
                </a:solidFill>
                <a:latin typeface="Arial" panose="020B0604020202020204" pitchFamily="34" charset="0"/>
                <a:ea typeface="Times New Roman"/>
                <a:cs typeface="Arial" panose="020B0604020202020204" pitchFamily="34" charset="0"/>
                <a:sym typeface="Times New Roman"/>
              </a:rPr>
              <a:t>environmental temperature </a:t>
            </a:r>
            <a:r>
              <a:rPr lang="ko-KR" sz="1200" dirty="0" smtClean="0">
                <a:solidFill>
                  <a:schemeClr val="dk1"/>
                </a:solidFill>
                <a:latin typeface="Arial" panose="020B0604020202020204" pitchFamily="34" charset="0"/>
                <a:ea typeface="Times New Roman"/>
                <a:cs typeface="Arial" panose="020B0604020202020204" pitchFamily="34" charset="0"/>
                <a:sym typeface="Times New Roman"/>
              </a:rPr>
              <a:t>and </a:t>
            </a:r>
            <a:r>
              <a:rPr lang="ko-KR" sz="1200" dirty="0">
                <a:solidFill>
                  <a:schemeClr val="dk1"/>
                </a:solidFill>
                <a:latin typeface="Arial" panose="020B0604020202020204" pitchFamily="34" charset="0"/>
                <a:ea typeface="Times New Roman"/>
                <a:cs typeface="Arial" panose="020B0604020202020204" pitchFamily="34" charset="0"/>
                <a:sym typeface="Times New Roman"/>
              </a:rPr>
              <a:t>humidity. </a:t>
            </a:r>
            <a:endParaRPr sz="1200" dirty="0">
              <a:solidFill>
                <a:schemeClr val="dk1"/>
              </a:solidFill>
              <a:latin typeface="Arial" panose="020B0604020202020204" pitchFamily="34" charset="0"/>
              <a:ea typeface="Times New Roman"/>
              <a:cs typeface="Arial" panose="020B0604020202020204" pitchFamily="34" charset="0"/>
              <a:sym typeface="Times New Roman"/>
            </a:endParaRPr>
          </a:p>
          <a:p>
            <a:pPr marL="180000" marR="0" lvl="0" indent="-180000" algn="l" rtl="0">
              <a:spcBef>
                <a:spcPts val="0"/>
              </a:spcBef>
              <a:spcAft>
                <a:spcPts val="0"/>
              </a:spcAft>
              <a:buFont typeface="Arial" panose="020B0604020202020204" pitchFamily="34" charset="0"/>
              <a:buChar char="*"/>
            </a:pPr>
            <a:r>
              <a:rPr lang="ko-KR" sz="1200"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Refer </a:t>
            </a:r>
            <a:r>
              <a:rPr lang="ko-KR" sz="12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to ASF FAO Manual (ASFV viability for each item </a:t>
            </a:r>
            <a:r>
              <a:rPr lang="ko-KR" sz="1200" dirty="0">
                <a:solidFill>
                  <a:schemeClr val="dk1"/>
                </a:solidFill>
                <a:latin typeface="Arial" panose="020B0604020202020204" pitchFamily="34" charset="0"/>
                <a:ea typeface="Times New Roman"/>
                <a:cs typeface="Arial" panose="020B0604020202020204" pitchFamily="34" charset="0"/>
                <a:sym typeface="Times New Roman"/>
              </a:rPr>
              <a:t>related in livestock), etc. </a:t>
            </a:r>
            <a:endParaRPr sz="12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422" name="Google Shape;422;p48"/>
          <p:cNvSpPr/>
          <p:nvPr/>
        </p:nvSpPr>
        <p:spPr>
          <a:xfrm>
            <a:off x="374750" y="1180650"/>
            <a:ext cx="8394600" cy="7806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ko-KR" sz="2000" b="1" dirty="0">
                <a:latin typeface="Arial" panose="020B0604020202020204" pitchFamily="34" charset="0"/>
                <a:ea typeface="Times New Roman"/>
                <a:cs typeface="Arial" panose="020B0604020202020204" pitchFamily="34" charset="0"/>
                <a:sym typeface="Times New Roman"/>
              </a:rPr>
              <a:t>ASFV can survive </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in the frozen meat for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1,000 days </a:t>
            </a:r>
            <a:r>
              <a:rPr lang="en-US" altLang="ko-KR" sz="2000" b="1" dirty="0" smtClean="0">
                <a:solidFill>
                  <a:srgbClr val="FF0000"/>
                </a:solidFill>
                <a:latin typeface="Arial" panose="020B0604020202020204" pitchFamily="34" charset="0"/>
                <a:ea typeface="Times New Roman"/>
                <a:cs typeface="Arial" panose="020B0604020202020204" pitchFamily="34" charset="0"/>
                <a:sym typeface="Times New Roman"/>
              </a:rPr>
              <a:t/>
            </a:r>
            <a:br>
              <a:rPr lang="en-US" altLang="ko-KR" sz="2000" b="1" dirty="0" smtClean="0">
                <a:solidFill>
                  <a:srgbClr val="FF0000"/>
                </a:solidFill>
                <a:latin typeface="Arial" panose="020B0604020202020204" pitchFamily="34" charset="0"/>
                <a:ea typeface="Times New Roman"/>
                <a:cs typeface="Arial" panose="020B0604020202020204" pitchFamily="34" charset="0"/>
                <a:sym typeface="Times New Roman"/>
              </a:rPr>
            </a:br>
            <a:r>
              <a:rPr lang="ko-KR" sz="2000" b="1" dirty="0" smtClean="0">
                <a:latin typeface="Arial" panose="020B0604020202020204" pitchFamily="34" charset="0"/>
                <a:ea typeface="Times New Roman"/>
                <a:cs typeface="Arial" panose="020B0604020202020204" pitchFamily="34" charset="0"/>
                <a:sym typeface="Times New Roman"/>
              </a:rPr>
              <a:t>due </a:t>
            </a:r>
            <a:r>
              <a:rPr lang="ko-KR" sz="2000" b="1" dirty="0">
                <a:latin typeface="Arial" panose="020B0604020202020204" pitchFamily="34" charset="0"/>
                <a:ea typeface="Times New Roman"/>
                <a:cs typeface="Arial" panose="020B0604020202020204" pitchFamily="34" charset="0"/>
                <a:sym typeface="Times New Roman"/>
              </a:rPr>
              <a:t>to its high environmental resistance. </a:t>
            </a:r>
            <a:endParaRPr sz="2000" b="1" i="0"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pic>
        <p:nvPicPr>
          <p:cNvPr id="428" name="Google Shape;428;p49"/>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429" name="Google Shape;429;p49"/>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30" name="Google Shape;430;p4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8</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32" name="Google Shape;432;p49"/>
          <p:cNvSpPr/>
          <p:nvPr/>
        </p:nvSpPr>
        <p:spPr>
          <a:xfrm>
            <a:off x="585662" y="2924944"/>
            <a:ext cx="8018786" cy="1200288"/>
          </a:xfrm>
          <a:prstGeom prst="rect">
            <a:avLst/>
          </a:prstGeom>
          <a:noFill/>
          <a:ln>
            <a:noFill/>
          </a:ln>
        </p:spPr>
        <p:txBody>
          <a:bodyPr spcFirstLastPara="1" wrap="square" lIns="91425" tIns="45700" rIns="91425" bIns="45700" anchor="t" anchorCtr="0">
            <a:spAutoFit/>
          </a:bodyPr>
          <a:lstStyle/>
          <a:p>
            <a:pPr marL="355600" marR="0" lvl="0" indent="-355600" algn="l" rtl="0">
              <a:spcBef>
                <a:spcPts val="0"/>
              </a:spcBef>
              <a:spcAft>
                <a:spcPts val="0"/>
              </a:spcAft>
              <a:buNone/>
            </a:pPr>
            <a:r>
              <a:rPr lang="ko-KR" sz="36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2. </a:t>
            </a:r>
            <a:r>
              <a:rPr lang="ko-KR" sz="3600" b="1" dirty="0">
                <a:solidFill>
                  <a:schemeClr val="dk1"/>
                </a:solidFill>
                <a:latin typeface="Arial" panose="020B0604020202020204" pitchFamily="34" charset="0"/>
                <a:ea typeface="Times New Roman"/>
                <a:cs typeface="Arial" panose="020B0604020202020204" pitchFamily="34" charset="0"/>
                <a:sym typeface="Times New Roman"/>
              </a:rPr>
              <a:t>Risk factors of </a:t>
            </a:r>
            <a:r>
              <a:rPr lang="ko-KR" sz="36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ASF outbreak </a:t>
            </a:r>
            <a:r>
              <a:rPr lang="en-US" altLang="ko-KR" sz="36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36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br>
            <a:r>
              <a:rPr lang="en-US" altLang="ko-KR" sz="36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36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and </a:t>
            </a:r>
            <a:r>
              <a:rPr lang="ko-KR" sz="3600" b="1" dirty="0" smtClean="0">
                <a:solidFill>
                  <a:schemeClr val="dk1"/>
                </a:solidFill>
                <a:latin typeface="Arial" panose="020B0604020202020204" pitchFamily="34" charset="0"/>
                <a:ea typeface="Times New Roman"/>
                <a:cs typeface="Arial" panose="020B0604020202020204" pitchFamily="34" charset="0"/>
                <a:sym typeface="Times New Roman"/>
              </a:rPr>
              <a:t>the</a:t>
            </a:r>
            <a:r>
              <a:rPr lang="ko-KR" sz="36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36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ou</a:t>
            </a:r>
            <a:r>
              <a:rPr lang="ko-KR" sz="3600" b="1" dirty="0">
                <a:solidFill>
                  <a:schemeClr val="dk1"/>
                </a:solidFill>
                <a:latin typeface="Arial" panose="020B0604020202020204" pitchFamily="34" charset="0"/>
                <a:ea typeface="Times New Roman"/>
                <a:cs typeface="Arial" panose="020B0604020202020204" pitchFamily="34" charset="0"/>
                <a:sym typeface="Times New Roman"/>
              </a:rPr>
              <a:t>tbreak pathway</a:t>
            </a:r>
            <a:endParaRPr sz="36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38" name="Google Shape;438;p50"/>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439" name="Google Shape;439;p50"/>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40" name="Google Shape;440;p5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9</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41" name="Google Shape;441;p50"/>
          <p:cNvSpPr txBox="1"/>
          <p:nvPr/>
        </p:nvSpPr>
        <p:spPr>
          <a:xfrm>
            <a:off x="1619672" y="394336"/>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457200" marR="0" lvl="0" indent="-431800" algn="l" rtl="0">
              <a:spcBef>
                <a:spcPts val="0"/>
              </a:spcBef>
              <a:spcAft>
                <a:spcPts val="0"/>
              </a:spcAft>
              <a:buClr>
                <a:schemeClr val="lt1"/>
              </a:buClr>
              <a:buSzPts val="3200"/>
              <a:buFont typeface="Times New Roman"/>
              <a:buAutoNum type="arabicParenR"/>
            </a:pPr>
            <a:r>
              <a:rPr lang="ko-KR" sz="2800" b="1" dirty="0">
                <a:solidFill>
                  <a:schemeClr val="lt1"/>
                </a:solidFill>
                <a:latin typeface="Arial" panose="020B0604020202020204" pitchFamily="34" charset="0"/>
                <a:ea typeface="Times New Roman"/>
                <a:cs typeface="Arial" panose="020B0604020202020204" pitchFamily="34" charset="0"/>
                <a:sym typeface="Times New Roman"/>
              </a:rPr>
              <a:t>R</a:t>
            </a:r>
            <a:r>
              <a:rPr lang="ko-KR" sz="28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rPr>
              <a:t>isk factors of outbreak</a:t>
            </a:r>
            <a:endParaRPr sz="20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442" name="Google Shape;442;p50"/>
          <p:cNvSpPr/>
          <p:nvPr/>
        </p:nvSpPr>
        <p:spPr>
          <a:xfrm>
            <a:off x="4029075" y="1640959"/>
            <a:ext cx="184731" cy="3693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44" name="Google Shape;444;p50"/>
          <p:cNvSpPr txBox="1"/>
          <p:nvPr/>
        </p:nvSpPr>
        <p:spPr>
          <a:xfrm>
            <a:off x="338367" y="1770862"/>
            <a:ext cx="8506938" cy="3683019"/>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rgbClr val="FF0000"/>
              </a:buClr>
              <a:buSzPts val="2000"/>
              <a:buFont typeface="Times New Roman"/>
              <a:buChar char="•"/>
            </a:pPr>
            <a:r>
              <a:rPr lang="ko-KR" sz="18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(Pork products) </a:t>
            </a:r>
            <a:r>
              <a:rPr lang="ko-K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Illega</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l carrying of pork and pork processed goods by tourists who visited the countries of outbreak and residents of </a:t>
            </a:r>
            <a:r>
              <a:rPr lang="en-US" altLang="ko-KR" sz="18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8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800" b="1" dirty="0" smtClean="0">
                <a:solidFill>
                  <a:schemeClr val="dk1"/>
                </a:solidFill>
                <a:latin typeface="Arial" panose="020B0604020202020204" pitchFamily="34" charset="0"/>
                <a:ea typeface="Times New Roman"/>
                <a:cs typeface="Arial" panose="020B0604020202020204" pitchFamily="34" charset="0"/>
                <a:sym typeface="Times New Roman"/>
              </a:rPr>
              <a:t>such </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countries. </a:t>
            </a:r>
            <a:endParaRP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L="342900" marR="0" lvl="0" indent="-342900" algn="just" rtl="0">
              <a:spcBef>
                <a:spcPts val="1600"/>
              </a:spcBef>
              <a:spcAft>
                <a:spcPts val="0"/>
              </a:spcAft>
              <a:buClr>
                <a:srgbClr val="FF0000"/>
              </a:buClr>
              <a:buSzPts val="2000"/>
              <a:buFont typeface="Times New Roman"/>
              <a:buChar char="•"/>
            </a:pPr>
            <a:r>
              <a:rPr lang="ko-KR" sz="18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a:t>
            </a:r>
            <a:r>
              <a:rPr lang="ko-KR" sz="1800" b="1" dirty="0">
                <a:solidFill>
                  <a:srgbClr val="FF0000"/>
                </a:solidFill>
                <a:latin typeface="Arial" panose="020B0604020202020204" pitchFamily="34" charset="0"/>
                <a:ea typeface="Times New Roman"/>
                <a:cs typeface="Arial" panose="020B0604020202020204" pitchFamily="34" charset="0"/>
                <a:sym typeface="Times New Roman"/>
              </a:rPr>
              <a:t>Leftover foods</a:t>
            </a:r>
            <a:r>
              <a:rPr lang="ko-KR" sz="18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 </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Spread of viruses from the contaminated leftover foods originated in ships and airplanes. </a:t>
            </a:r>
            <a:endParaRP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L="342900" marR="0" lvl="0" indent="-342900" algn="just" rtl="0">
              <a:spcBef>
                <a:spcPts val="1600"/>
              </a:spcBef>
              <a:spcAft>
                <a:spcPts val="0"/>
              </a:spcAft>
              <a:buClr>
                <a:srgbClr val="0070C0"/>
              </a:buClr>
              <a:buSzPts val="2000"/>
              <a:buFont typeface="Times New Roman"/>
              <a:buChar char="•"/>
            </a:pPr>
            <a:r>
              <a:rPr lang="ko-KR" sz="1800" b="1" i="0" u="none" strike="noStrike" cap="none" dirty="0">
                <a:solidFill>
                  <a:srgbClr val="0070C0"/>
                </a:solidFill>
                <a:latin typeface="Arial" panose="020B0604020202020204" pitchFamily="34" charset="0"/>
                <a:ea typeface="Times New Roman"/>
                <a:cs typeface="Arial" panose="020B0604020202020204" pitchFamily="34" charset="0"/>
                <a:sym typeface="Times New Roman"/>
              </a:rPr>
              <a:t>(Wild boars) </a:t>
            </a:r>
            <a:r>
              <a:rPr lang="ko-K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Spread of viru</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ses due to the direct and indirect contact </a:t>
            </a:r>
            <a:r>
              <a:rPr lang="en-US" altLang="ko-KR" sz="18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8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800" b="1" dirty="0" smtClean="0">
                <a:solidFill>
                  <a:schemeClr val="dk1"/>
                </a:solidFill>
                <a:latin typeface="Arial" panose="020B0604020202020204" pitchFamily="34" charset="0"/>
                <a:ea typeface="Times New Roman"/>
                <a:cs typeface="Arial" panose="020B0604020202020204" pitchFamily="34" charset="0"/>
                <a:sym typeface="Times New Roman"/>
              </a:rPr>
              <a:t>with </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infected wild boars movement.</a:t>
            </a:r>
            <a:endParaRP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L="342900" marR="0" lvl="0" indent="-342900" algn="just" rtl="0">
              <a:spcBef>
                <a:spcPts val="1600"/>
              </a:spcBef>
              <a:spcAft>
                <a:spcPts val="0"/>
              </a:spcAft>
              <a:buClr>
                <a:srgbClr val="0070C0"/>
              </a:buClr>
              <a:buSzPts val="2000"/>
              <a:buFont typeface="Times New Roman"/>
              <a:buChar char="•"/>
            </a:pPr>
            <a:r>
              <a:rPr lang="ko-KR" sz="1800" b="1" i="0" u="none" strike="noStrike" cap="none" dirty="0">
                <a:solidFill>
                  <a:srgbClr val="0070C0"/>
                </a:solidFill>
                <a:latin typeface="Arial" panose="020B0604020202020204" pitchFamily="34" charset="0"/>
                <a:ea typeface="Times New Roman"/>
                <a:cs typeface="Arial" panose="020B0604020202020204" pitchFamily="34" charset="0"/>
                <a:sym typeface="Times New Roman"/>
              </a:rPr>
              <a:t>(V</a:t>
            </a:r>
            <a:r>
              <a:rPr lang="ko-KR" sz="1800" b="1" dirty="0">
                <a:solidFill>
                  <a:srgbClr val="0070C0"/>
                </a:solidFill>
                <a:latin typeface="Arial" panose="020B0604020202020204" pitchFamily="34" charset="0"/>
                <a:ea typeface="Times New Roman"/>
                <a:cs typeface="Arial" panose="020B0604020202020204" pitchFamily="34" charset="0"/>
                <a:sym typeface="Times New Roman"/>
              </a:rPr>
              <a:t>ectors</a:t>
            </a:r>
            <a:r>
              <a:rPr lang="ko-KR" sz="1800" b="1" i="0" u="none" strike="noStrike" cap="none" dirty="0">
                <a:solidFill>
                  <a:srgbClr val="0070C0"/>
                </a:solidFill>
                <a:latin typeface="Arial" panose="020B0604020202020204" pitchFamily="34" charset="0"/>
                <a:ea typeface="Times New Roman"/>
                <a:cs typeface="Arial" panose="020B0604020202020204" pitchFamily="34" charset="0"/>
                <a:sym typeface="Times New Roman"/>
              </a:rPr>
              <a:t>) </a:t>
            </a:r>
            <a:r>
              <a:rPr lang="ko-K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Spread of viruses through vectors</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 for instance, soft ticks.</a:t>
            </a:r>
            <a:endParaRP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L="342900" marR="0" lvl="0" indent="-342900" algn="just" rtl="0">
              <a:spcBef>
                <a:spcPts val="1600"/>
              </a:spcBef>
              <a:spcAft>
                <a:spcPts val="0"/>
              </a:spcAft>
              <a:buClr>
                <a:srgbClr val="0070C0"/>
              </a:buClr>
              <a:buSzPts val="2000"/>
              <a:buFont typeface="Times New Roman"/>
              <a:buChar char="•"/>
            </a:pPr>
            <a:r>
              <a:rPr lang="ko-KR" sz="1800" b="1" i="0" u="none" strike="noStrike" cap="none" dirty="0">
                <a:solidFill>
                  <a:srgbClr val="0070C0"/>
                </a:solidFill>
                <a:latin typeface="Arial" panose="020B0604020202020204" pitchFamily="34" charset="0"/>
                <a:ea typeface="Times New Roman"/>
                <a:cs typeface="Arial" panose="020B0604020202020204" pitchFamily="34" charset="0"/>
                <a:sym typeface="Times New Roman"/>
              </a:rPr>
              <a:t>(Others) </a:t>
            </a:r>
            <a:r>
              <a:rPr lang="ko-K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Inflow of viruses by </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people who visited the countries </a:t>
            </a:r>
            <a:r>
              <a:rPr lang="en-US" altLang="ko-KR" sz="18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8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800" b="1" dirty="0" smtClean="0">
                <a:solidFill>
                  <a:schemeClr val="dk1"/>
                </a:solidFill>
                <a:latin typeface="Arial" panose="020B0604020202020204" pitchFamily="34" charset="0"/>
                <a:ea typeface="Times New Roman"/>
                <a:cs typeface="Arial" panose="020B0604020202020204" pitchFamily="34" charset="0"/>
                <a:sym typeface="Times New Roman"/>
              </a:rPr>
              <a:t>of </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outbreak. </a:t>
            </a:r>
            <a:endParaRP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14" name="타원 13"/>
          <p:cNvSpPr/>
          <p:nvPr/>
        </p:nvSpPr>
        <p:spPr>
          <a:xfrm>
            <a:off x="401854" y="1916832"/>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15" name="타원 14"/>
          <p:cNvSpPr/>
          <p:nvPr/>
        </p:nvSpPr>
        <p:spPr>
          <a:xfrm>
            <a:off x="401854" y="2913002"/>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16" name="타원 15"/>
          <p:cNvSpPr/>
          <p:nvPr/>
        </p:nvSpPr>
        <p:spPr>
          <a:xfrm>
            <a:off x="401854" y="3621896"/>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17" name="타원 16"/>
          <p:cNvSpPr/>
          <p:nvPr/>
        </p:nvSpPr>
        <p:spPr>
          <a:xfrm>
            <a:off x="401854" y="4372001"/>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18" name="타원 17"/>
          <p:cNvSpPr/>
          <p:nvPr/>
        </p:nvSpPr>
        <p:spPr>
          <a:xfrm>
            <a:off x="401854" y="4872498"/>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455" name="Google Shape;455;p51"/>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456" name="Google Shape;456;p51"/>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57" name="Google Shape;457;p5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10</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58" name="Google Shape;458;p51"/>
          <p:cNvSpPr txBox="1"/>
          <p:nvPr/>
        </p:nvSpPr>
        <p:spPr>
          <a:xfrm>
            <a:off x="1619672" y="394336"/>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0" marR="0" lvl="0" indent="0" algn="l" rtl="0">
              <a:spcBef>
                <a:spcPts val="0"/>
              </a:spcBef>
              <a:spcAft>
                <a:spcPts val="0"/>
              </a:spcAft>
              <a:buNone/>
            </a:pPr>
            <a:r>
              <a:rPr lang="ko-KR" sz="28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rPr>
              <a:t>2)</a:t>
            </a:r>
            <a:r>
              <a:rPr lang="ko-KR" sz="2800" b="1" dirty="0">
                <a:solidFill>
                  <a:schemeClr val="lt1"/>
                </a:solidFill>
                <a:latin typeface="Arial" panose="020B0604020202020204" pitchFamily="34" charset="0"/>
                <a:ea typeface="Times New Roman"/>
                <a:cs typeface="Arial" panose="020B0604020202020204" pitchFamily="34" charset="0"/>
                <a:sym typeface="Times New Roman"/>
              </a:rPr>
              <a:t> Outbreak pathway</a:t>
            </a:r>
            <a:endParaRPr sz="20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endParaRPr>
          </a:p>
        </p:txBody>
      </p:sp>
      <p:graphicFrame>
        <p:nvGraphicFramePr>
          <p:cNvPr id="459" name="Google Shape;459;p51"/>
          <p:cNvGraphicFramePr/>
          <p:nvPr>
            <p:extLst>
              <p:ext uri="{D42A27DB-BD31-4B8C-83A1-F6EECF244321}">
                <p14:modId xmlns:p14="http://schemas.microsoft.com/office/powerpoint/2010/main" val="783656475"/>
              </p:ext>
            </p:extLst>
          </p:nvPr>
        </p:nvGraphicFramePr>
        <p:xfrm>
          <a:off x="457200" y="2276872"/>
          <a:ext cx="8229600" cy="4001460"/>
        </p:xfrm>
        <a:graphic>
          <a:graphicData uri="http://schemas.openxmlformats.org/drawingml/2006/table">
            <a:tbl>
              <a:tblPr>
                <a:noFill/>
                <a:tableStyleId>{E4779029-0AE6-445C-B10C-A7D1DEDB1B3E}</a:tableStyleId>
              </a:tblPr>
              <a:tblGrid>
                <a:gridCol w="2810175"/>
                <a:gridCol w="5419425"/>
              </a:tblGrid>
              <a:tr h="598575">
                <a:tc>
                  <a:txBody>
                    <a:bodyPr/>
                    <a:lstStyle/>
                    <a:p>
                      <a:pPr marL="0" marR="0" lvl="0" indent="0" algn="ctr" rtl="0">
                        <a:lnSpc>
                          <a:spcPct val="100000"/>
                        </a:lnSpc>
                        <a:spcBef>
                          <a:spcPts val="0"/>
                        </a:spcBef>
                        <a:spcAft>
                          <a:spcPts val="0"/>
                        </a:spcAft>
                        <a:buNone/>
                      </a:pPr>
                      <a:r>
                        <a:rPr lang="ko-KR" sz="1800" b="1" dirty="0">
                          <a:latin typeface="Arial" panose="020B0604020202020204" pitchFamily="34" charset="0"/>
                          <a:ea typeface="Times New Roman"/>
                          <a:cs typeface="Arial" panose="020B0604020202020204" pitchFamily="34" charset="0"/>
                          <a:sym typeface="Times New Roman"/>
                        </a:rPr>
                        <a:t>Outbreak pathway</a:t>
                      </a:r>
                      <a:endParaRPr sz="18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3225" marR="63225" marT="17475" marB="17475"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25125"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ko-KR" sz="1800" b="1">
                          <a:latin typeface="Arial" panose="020B0604020202020204" pitchFamily="34" charset="0"/>
                          <a:ea typeface="Times New Roman"/>
                          <a:cs typeface="Arial" panose="020B0604020202020204" pitchFamily="34" charset="0"/>
                          <a:sym typeface="Times New Roman"/>
                        </a:rPr>
                        <a:t>C</a:t>
                      </a: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ountry </a:t>
                      </a:r>
                      <a:r>
                        <a:rPr lang="ko-KR" sz="1800" b="1">
                          <a:latin typeface="Arial" panose="020B0604020202020204" pitchFamily="34" charset="0"/>
                          <a:ea typeface="Times New Roman"/>
                          <a:cs typeface="Arial" panose="020B0604020202020204" pitchFamily="34" charset="0"/>
                          <a:sym typeface="Times New Roman"/>
                        </a:rPr>
                        <a:t>with outbreak</a:t>
                      </a: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 (</a:t>
                      </a:r>
                      <a:r>
                        <a:rPr lang="ko-KR" sz="1800" b="1">
                          <a:latin typeface="Arial" panose="020B0604020202020204" pitchFamily="34" charset="0"/>
                          <a:ea typeface="Times New Roman"/>
                          <a:cs typeface="Arial" panose="020B0604020202020204" pitchFamily="34" charset="0"/>
                          <a:sym typeface="Times New Roman"/>
                        </a:rPr>
                        <a:t>Outbreak year</a:t>
                      </a: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a:t>
                      </a:r>
                      <a:endParaRPr sz="18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3225" marR="63225" marT="17475" marB="17475"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25125" cap="flat" cmpd="sng">
                      <a:solidFill>
                        <a:srgbClr val="000000"/>
                      </a:solidFill>
                      <a:prstDash val="solid"/>
                      <a:round/>
                      <a:headEnd type="none" w="sm" len="sm"/>
                      <a:tailEnd type="none" w="sm" len="sm"/>
                    </a:lnB>
                    <a:solidFill>
                      <a:schemeClr val="lt1"/>
                    </a:solidFill>
                  </a:tcPr>
                </a:tc>
              </a:tr>
              <a:tr h="848325">
                <a:tc>
                  <a:txBody>
                    <a:bodyPr/>
                    <a:lstStyle/>
                    <a:p>
                      <a:pPr marL="0" marR="0" lvl="0" indent="0" algn="ctr" rtl="0">
                        <a:lnSpc>
                          <a:spcPct val="100000"/>
                        </a:lnSpc>
                        <a:spcBef>
                          <a:spcPts val="0"/>
                        </a:spcBef>
                        <a:spcAft>
                          <a:spcPts val="0"/>
                        </a:spcAft>
                        <a:buNone/>
                      </a:pP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L</a:t>
                      </a:r>
                      <a:r>
                        <a:rPr lang="ko-KR" sz="1800" b="1">
                          <a:latin typeface="Arial" panose="020B0604020202020204" pitchFamily="34" charset="0"/>
                          <a:ea typeface="Times New Roman"/>
                          <a:cs typeface="Arial" panose="020B0604020202020204" pitchFamily="34" charset="0"/>
                          <a:sym typeface="Times New Roman"/>
                        </a:rPr>
                        <a:t>eftover porks from airplanes/ships (unheated)</a:t>
                      </a: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 </a:t>
                      </a:r>
                      <a:endParaRPr sz="18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3225" marR="63225" marT="17475" marB="17475"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51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Lisbon (1957), </a:t>
                      </a:r>
                      <a:r>
                        <a:rPr lang="ko-KR" sz="1800" b="1">
                          <a:latin typeface="Arial" panose="020B0604020202020204" pitchFamily="34" charset="0"/>
                          <a:ea typeface="Times New Roman"/>
                          <a:cs typeface="Arial" panose="020B0604020202020204" pitchFamily="34" charset="0"/>
                          <a:sym typeface="Times New Roman"/>
                        </a:rPr>
                        <a:t>Malta </a:t>
                      </a: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(1978), </a:t>
                      </a:r>
                      <a:r>
                        <a:rPr lang="ko-KR" sz="1800" b="1">
                          <a:latin typeface="Arial" panose="020B0604020202020204" pitchFamily="34" charset="0"/>
                          <a:ea typeface="Times New Roman"/>
                          <a:cs typeface="Arial" panose="020B0604020202020204" pitchFamily="34" charset="0"/>
                          <a:sym typeface="Times New Roman"/>
                        </a:rPr>
                        <a:t>Georgia </a:t>
                      </a: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(2007)</a:t>
                      </a:r>
                      <a:endParaRPr sz="18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3225" marR="63225" marT="17475" marB="17475"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251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848325">
                <a:tc>
                  <a:txBody>
                    <a:bodyPr/>
                    <a:lstStyle/>
                    <a:p>
                      <a:pPr marL="0" marR="0" lvl="0" indent="0" algn="ctr" rtl="0">
                        <a:lnSpc>
                          <a:spcPct val="100000"/>
                        </a:lnSpc>
                        <a:spcBef>
                          <a:spcPts val="0"/>
                        </a:spcBef>
                        <a:spcAft>
                          <a:spcPts val="0"/>
                        </a:spcAft>
                        <a:buNone/>
                      </a:pP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P</a:t>
                      </a:r>
                      <a:r>
                        <a:rPr lang="ko-KR" sz="1800" b="1">
                          <a:latin typeface="Arial" panose="020B0604020202020204" pitchFamily="34" charset="0"/>
                          <a:ea typeface="Times New Roman"/>
                          <a:cs typeface="Arial" panose="020B0604020202020204" pitchFamily="34" charset="0"/>
                          <a:sym typeface="Times New Roman"/>
                        </a:rPr>
                        <a:t>ork and pork processed goods </a:t>
                      </a:r>
                      <a:endParaRPr sz="18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3225" marR="63225" marT="17475" marB="17475"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Portugal (1960), </a:t>
                      </a:r>
                      <a:r>
                        <a:rPr lang="ko-KR" sz="1800" b="1">
                          <a:latin typeface="Arial" panose="020B0604020202020204" pitchFamily="34" charset="0"/>
                          <a:ea typeface="Times New Roman"/>
                          <a:cs typeface="Arial" panose="020B0604020202020204" pitchFamily="34" charset="0"/>
                          <a:sym typeface="Times New Roman"/>
                        </a:rPr>
                        <a:t>Spain </a:t>
                      </a: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(1960),</a:t>
                      </a:r>
                      <a:endParaRPr b="1">
                        <a:latin typeface="Arial" panose="020B0604020202020204" pitchFamily="34" charset="0"/>
                        <a:ea typeface="Times New Roman"/>
                        <a:cs typeface="Arial" panose="020B0604020202020204" pitchFamily="34" charset="0"/>
                        <a:sym typeface="Times New Roman"/>
                      </a:endParaRPr>
                    </a:p>
                    <a:p>
                      <a:pPr marL="0" marR="0" lvl="0" indent="0" algn="ctr" rtl="0">
                        <a:lnSpc>
                          <a:spcPct val="100000"/>
                        </a:lnSpc>
                        <a:spcBef>
                          <a:spcPts val="400"/>
                        </a:spcBef>
                        <a:spcAft>
                          <a:spcPts val="0"/>
                        </a:spcAft>
                        <a:buNone/>
                      </a:pP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Italy (1983), </a:t>
                      </a:r>
                      <a:r>
                        <a:rPr lang="ko-KR" sz="1800" b="1">
                          <a:latin typeface="Arial" panose="020B0604020202020204" pitchFamily="34" charset="0"/>
                          <a:ea typeface="Times New Roman"/>
                          <a:cs typeface="Arial" panose="020B0604020202020204" pitchFamily="34" charset="0"/>
                          <a:sym typeface="Times New Roman"/>
                        </a:rPr>
                        <a:t>Belgium </a:t>
                      </a: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(1985)</a:t>
                      </a:r>
                      <a:endParaRPr sz="18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3225" marR="63225" marT="17475" marB="17475"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848325">
                <a:tc>
                  <a:txBody>
                    <a:bodyPr/>
                    <a:lstStyle/>
                    <a:p>
                      <a:pPr marL="0" marR="0" lvl="0" indent="0" algn="ctr" rtl="0">
                        <a:lnSpc>
                          <a:spcPct val="100000"/>
                        </a:lnSpc>
                        <a:spcBef>
                          <a:spcPts val="0"/>
                        </a:spcBef>
                        <a:spcAft>
                          <a:spcPts val="0"/>
                        </a:spcAft>
                        <a:buNone/>
                      </a:pP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Infected wild boars</a:t>
                      </a:r>
                      <a:endParaRPr sz="18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3225" marR="63225" marT="17475" marB="17475"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800" b="1">
                          <a:latin typeface="Arial" panose="020B0604020202020204" pitchFamily="34" charset="0"/>
                          <a:ea typeface="Times New Roman"/>
                          <a:cs typeface="Arial" panose="020B0604020202020204" pitchFamily="34" charset="0"/>
                          <a:sym typeface="Times New Roman"/>
                        </a:rPr>
                        <a:t>Russia </a:t>
                      </a: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(2007), </a:t>
                      </a:r>
                      <a:r>
                        <a:rPr lang="ko-KR" sz="1800" b="1">
                          <a:latin typeface="Arial" panose="020B0604020202020204" pitchFamily="34" charset="0"/>
                          <a:ea typeface="Times New Roman"/>
                          <a:cs typeface="Arial" panose="020B0604020202020204" pitchFamily="34" charset="0"/>
                          <a:sym typeface="Times New Roman"/>
                        </a:rPr>
                        <a:t>Lithuania </a:t>
                      </a: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 (2014),</a:t>
                      </a:r>
                      <a:endParaRPr b="1">
                        <a:latin typeface="Arial" panose="020B0604020202020204" pitchFamily="34" charset="0"/>
                        <a:ea typeface="Times New Roman"/>
                        <a:cs typeface="Arial" panose="020B0604020202020204" pitchFamily="34" charset="0"/>
                        <a:sym typeface="Times New Roman"/>
                      </a:endParaRPr>
                    </a:p>
                    <a:p>
                      <a:pPr marL="0" marR="0" lvl="0" indent="0" algn="ctr" rtl="0">
                        <a:lnSpc>
                          <a:spcPct val="100000"/>
                        </a:lnSpc>
                        <a:spcBef>
                          <a:spcPts val="400"/>
                        </a:spcBef>
                        <a:spcAft>
                          <a:spcPts val="0"/>
                        </a:spcAft>
                        <a:buNone/>
                      </a:pPr>
                      <a:r>
                        <a:rPr lang="ko-KR" sz="1800" b="1">
                          <a:latin typeface="Arial" panose="020B0604020202020204" pitchFamily="34" charset="0"/>
                          <a:ea typeface="Times New Roman"/>
                          <a:cs typeface="Arial" panose="020B0604020202020204" pitchFamily="34" charset="0"/>
                          <a:sym typeface="Times New Roman"/>
                        </a:rPr>
                        <a:t>Poland </a:t>
                      </a: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(2014), </a:t>
                      </a:r>
                      <a:r>
                        <a:rPr lang="ko-KR" sz="1800" b="1">
                          <a:latin typeface="Arial" panose="020B0604020202020204" pitchFamily="34" charset="0"/>
                          <a:ea typeface="Times New Roman"/>
                          <a:cs typeface="Arial" panose="020B0604020202020204" pitchFamily="34" charset="0"/>
                          <a:sym typeface="Times New Roman"/>
                        </a:rPr>
                        <a:t>Estonia </a:t>
                      </a:r>
                      <a:r>
                        <a:rPr lang="ko-KR" sz="1800" b="1" u="none" strike="noStrike" cap="none">
                          <a:solidFill>
                            <a:srgbClr val="000000"/>
                          </a:solidFill>
                          <a:latin typeface="Arial" panose="020B0604020202020204" pitchFamily="34" charset="0"/>
                          <a:ea typeface="Times New Roman"/>
                          <a:cs typeface="Arial" panose="020B0604020202020204" pitchFamily="34" charset="0"/>
                          <a:sym typeface="Times New Roman"/>
                        </a:rPr>
                        <a:t>(2014)</a:t>
                      </a:r>
                      <a:endParaRPr sz="18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3225" marR="63225" marT="17475" marB="17475"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848325">
                <a:tc>
                  <a:txBody>
                    <a:bodyPr/>
                    <a:lstStyle/>
                    <a:p>
                      <a:pPr marL="0" marR="0" lvl="0" indent="0" algn="ctr" rtl="0">
                        <a:lnSpc>
                          <a:spcPct val="100000"/>
                        </a:lnSpc>
                        <a:spcBef>
                          <a:spcPts val="0"/>
                        </a:spcBef>
                        <a:spcAft>
                          <a:spcPts val="0"/>
                        </a:spcAft>
                        <a:buNone/>
                      </a:pPr>
                      <a:r>
                        <a:rPr lang="ko-KR" sz="1800" b="1">
                          <a:latin typeface="Arial" panose="020B0604020202020204" pitchFamily="34" charset="0"/>
                          <a:ea typeface="Times New Roman"/>
                          <a:cs typeface="Arial" panose="020B0604020202020204" pitchFamily="34" charset="0"/>
                          <a:sym typeface="Times New Roman"/>
                        </a:rPr>
                        <a:t>Infected ticks</a:t>
                      </a:r>
                      <a:endParaRPr sz="18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3225" marR="63225" marT="17475" marB="17475"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sz="1800" b="1" dirty="0">
                          <a:latin typeface="Arial" panose="020B0604020202020204" pitchFamily="34" charset="0"/>
                          <a:ea typeface="Times New Roman"/>
                          <a:cs typeface="Arial" panose="020B0604020202020204" pitchFamily="34" charset="0"/>
                          <a:sym typeface="Times New Roman"/>
                        </a:rPr>
                        <a:t>Portugal </a:t>
                      </a:r>
                      <a:r>
                        <a:rPr lang="ko-KR" sz="18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(1999)</a:t>
                      </a:r>
                      <a:endParaRPr sz="18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3225" marR="63225" marT="17475" marB="17475"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r>
            </a:tbl>
          </a:graphicData>
        </a:graphic>
      </p:graphicFrame>
      <p:sp>
        <p:nvSpPr>
          <p:cNvPr id="460" name="Google Shape;460;p51"/>
          <p:cNvSpPr/>
          <p:nvPr/>
        </p:nvSpPr>
        <p:spPr>
          <a:xfrm>
            <a:off x="457200" y="2506147"/>
            <a:ext cx="184731" cy="3693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61" name="Google Shape;461;p51"/>
          <p:cNvSpPr/>
          <p:nvPr/>
        </p:nvSpPr>
        <p:spPr>
          <a:xfrm>
            <a:off x="374750" y="1219852"/>
            <a:ext cx="8369400" cy="783148"/>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b" anchorCtr="0">
            <a:spAutoFit/>
          </a:bodyPr>
          <a:lstStyle/>
          <a:p>
            <a:pPr marL="0" marR="0" lvl="0" indent="0" algn="ctr" rtl="0">
              <a:spcBef>
                <a:spcPts val="0"/>
              </a:spcBef>
              <a:spcAft>
                <a:spcPts val="0"/>
              </a:spcAft>
              <a:buNone/>
            </a:pPr>
            <a:r>
              <a:rPr lang="ko-KR" sz="2000" b="1" dirty="0">
                <a:latin typeface="Arial" panose="020B0604020202020204" pitchFamily="34" charset="0"/>
                <a:ea typeface="Times New Roman"/>
                <a:cs typeface="Arial" panose="020B0604020202020204" pitchFamily="34" charset="0"/>
                <a:sym typeface="Times New Roman"/>
              </a:rPr>
              <a:t>The current major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infection routes</a:t>
            </a:r>
            <a:r>
              <a:rPr lang="ko-KR" sz="2000" b="1" dirty="0">
                <a:latin typeface="Arial" panose="020B0604020202020204" pitchFamily="34" charset="0"/>
                <a:ea typeface="Times New Roman"/>
                <a:cs typeface="Arial" panose="020B0604020202020204" pitchFamily="34" charset="0"/>
                <a:sym typeface="Times New Roman"/>
              </a:rPr>
              <a:t> are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leftover porks</a:t>
            </a:r>
            <a:r>
              <a:rPr lang="ko-KR" sz="2000" b="1" dirty="0">
                <a:latin typeface="Arial" panose="020B0604020202020204" pitchFamily="34" charset="0"/>
                <a:ea typeface="Times New Roman"/>
                <a:cs typeface="Arial" panose="020B0604020202020204" pitchFamily="34" charset="0"/>
                <a:sym typeface="Times New Roman"/>
              </a:rPr>
              <a:t> </a:t>
            </a:r>
            <a:r>
              <a:rPr lang="en-US" altLang="ko-KR" sz="2000" b="1" dirty="0" smtClean="0">
                <a:latin typeface="Arial" panose="020B0604020202020204" pitchFamily="34" charset="0"/>
                <a:ea typeface="Times New Roman"/>
                <a:cs typeface="Arial" panose="020B0604020202020204" pitchFamily="34" charset="0"/>
                <a:sym typeface="Times New Roman"/>
              </a:rPr>
              <a:t/>
            </a:r>
            <a:br>
              <a:rPr lang="en-US" altLang="ko-KR" sz="2000" b="1" dirty="0" smtClean="0">
                <a:latin typeface="Arial" panose="020B0604020202020204" pitchFamily="34" charset="0"/>
                <a:ea typeface="Times New Roman"/>
                <a:cs typeface="Arial" panose="020B0604020202020204" pitchFamily="34" charset="0"/>
                <a:sym typeface="Times New Roman"/>
              </a:rPr>
            </a:br>
            <a:r>
              <a:rPr lang="ko-KR" sz="2000" b="1" dirty="0" smtClean="0">
                <a:latin typeface="Arial" panose="020B0604020202020204" pitchFamily="34" charset="0"/>
                <a:ea typeface="Times New Roman"/>
                <a:cs typeface="Arial" panose="020B0604020202020204" pitchFamily="34" charset="0"/>
                <a:sym typeface="Times New Roman"/>
              </a:rPr>
              <a:t>from </a:t>
            </a:r>
            <a:r>
              <a:rPr lang="ko-KR" sz="2000" b="1" dirty="0">
                <a:latin typeface="Arial" panose="020B0604020202020204" pitchFamily="34" charset="0"/>
                <a:ea typeface="Times New Roman"/>
                <a:cs typeface="Arial" panose="020B0604020202020204" pitchFamily="34" charset="0"/>
                <a:sym typeface="Times New Roman"/>
              </a:rPr>
              <a:t>airplanes/ships and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wild boars</a:t>
            </a:r>
            <a:r>
              <a:rPr lang="ko-KR" sz="2000" b="1" dirty="0">
                <a:latin typeface="Arial" panose="020B0604020202020204" pitchFamily="34" charset="0"/>
                <a:ea typeface="Times New Roman"/>
                <a:cs typeface="Arial" panose="020B0604020202020204" pitchFamily="34" charset="0"/>
                <a:sym typeface="Times New Roman"/>
              </a:rPr>
              <a:t>. </a:t>
            </a:r>
            <a:endParaRP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pic>
        <p:nvPicPr>
          <p:cNvPr id="467" name="Google Shape;467;p52"/>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468" name="Google Shape;468;p52"/>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69" name="Google Shape;469;p5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11</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70" name="Google Shape;470;p52"/>
          <p:cNvSpPr/>
          <p:nvPr/>
        </p:nvSpPr>
        <p:spPr>
          <a:xfrm>
            <a:off x="4029075" y="159702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71" name="Google Shape;471;p52"/>
          <p:cNvSpPr/>
          <p:nvPr/>
        </p:nvSpPr>
        <p:spPr>
          <a:xfrm>
            <a:off x="585662" y="2924944"/>
            <a:ext cx="8018786"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36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3. </a:t>
            </a:r>
            <a:r>
              <a:rPr lang="ko-KR" sz="3600" b="1" dirty="0">
                <a:solidFill>
                  <a:schemeClr val="dk1"/>
                </a:solidFill>
                <a:latin typeface="Arial" panose="020B0604020202020204" pitchFamily="34" charset="0"/>
                <a:ea typeface="Times New Roman"/>
                <a:cs typeface="Arial" panose="020B0604020202020204" pitchFamily="34" charset="0"/>
                <a:sym typeface="Times New Roman"/>
              </a:rPr>
              <a:t>Duty of Han Don farms</a:t>
            </a:r>
            <a:endParaRPr sz="36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13" name="그림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485" y="2099403"/>
            <a:ext cx="3240484" cy="1858513"/>
          </a:xfrm>
          <a:prstGeom prst="rect">
            <a:avLst/>
          </a:prstGeom>
        </p:spPr>
      </p:pic>
      <p:pic>
        <p:nvPicPr>
          <p:cNvPr id="477" name="Google Shape;477;p53"/>
          <p:cNvPicPr preferRelativeResize="0"/>
          <p:nvPr/>
        </p:nvPicPr>
        <p:blipFill rotWithShape="1">
          <a:blip r:embed="rId4">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478" name="Google Shape;478;p53"/>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79" name="Google Shape;479;p53"/>
          <p:cNvSpPr txBox="1">
            <a:spLocks noGrp="1"/>
          </p:cNvSpPr>
          <p:nvPr>
            <p:ph type="sldNum" idx="12"/>
          </p:nvPr>
        </p:nvSpPr>
        <p:spPr>
          <a:xfrm>
            <a:off x="6553200" y="6245225"/>
            <a:ext cx="2133600" cy="307777"/>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12</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80" name="Google Shape;480;p53"/>
          <p:cNvSpPr txBox="1"/>
          <p:nvPr/>
        </p:nvSpPr>
        <p:spPr>
          <a:xfrm>
            <a:off x="1591096" y="546605"/>
            <a:ext cx="7524329" cy="283154"/>
          </a:xfrm>
          <a:prstGeom prst="rect">
            <a:avLst/>
          </a:prstGeom>
          <a:noFill/>
          <a:ln>
            <a:noFill/>
          </a:ln>
          <a:effectLst>
            <a:outerShdw dist="35921" dir="2700000" algn="ctr" rotWithShape="0">
              <a:schemeClr val="dk1"/>
            </a:outerShdw>
          </a:effectLst>
        </p:spPr>
        <p:txBody>
          <a:bodyPr spcFirstLastPara="1" wrap="square" lIns="0" tIns="0" rIns="0" bIns="0" anchor="ctr" anchorCtr="0">
            <a:spAutoFit/>
          </a:bodyPr>
          <a:lstStyle/>
          <a:p>
            <a:pPr marL="0" lvl="0" indent="0" algn="l" rtl="0">
              <a:lnSpc>
                <a:spcPct val="80000"/>
              </a:lnSpc>
              <a:spcBef>
                <a:spcPts val="0"/>
              </a:spcBef>
              <a:spcAft>
                <a:spcPts val="0"/>
              </a:spcAft>
              <a:buClr>
                <a:schemeClr val="dk1"/>
              </a:buClr>
              <a:buFont typeface="Arial"/>
              <a:buNone/>
            </a:pPr>
            <a:r>
              <a:rPr lang="ko-KR" sz="2300" b="1" dirty="0">
                <a:solidFill>
                  <a:schemeClr val="lt1"/>
                </a:solidFill>
                <a:latin typeface="Arial" panose="020B0604020202020204" pitchFamily="34" charset="0"/>
                <a:ea typeface="Times New Roman"/>
                <a:cs typeface="Arial" panose="020B0604020202020204" pitchFamily="34" charset="0"/>
                <a:sym typeface="Times New Roman"/>
              </a:rPr>
              <a:t>Interview with ASF outbroken farm </a:t>
            </a:r>
            <a:r>
              <a:rPr lang="ko-KR" sz="2300" b="1" dirty="0" smtClean="0">
                <a:solidFill>
                  <a:schemeClr val="lt1"/>
                </a:solidFill>
                <a:latin typeface="Arial" panose="020B0604020202020204" pitchFamily="34" charset="0"/>
                <a:ea typeface="Times New Roman"/>
                <a:cs typeface="Arial" panose="020B0604020202020204" pitchFamily="34" charset="0"/>
                <a:sym typeface="Times New Roman"/>
              </a:rPr>
              <a:t>in </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Lithuania </a:t>
            </a:r>
            <a:endParaRPr sz="2300" b="1" i="0" u="none" strike="noStrike" cap="none" dirty="0">
              <a:solidFill>
                <a:schemeClr val="lt1"/>
              </a:solidFill>
              <a:latin typeface="Arial" panose="020B0604020202020204" pitchFamily="34" charset="0"/>
              <a:cs typeface="Arial" panose="020B0604020202020204" pitchFamily="34" charset="0"/>
              <a:sym typeface="Arial"/>
            </a:endParaRPr>
          </a:p>
        </p:txBody>
      </p:sp>
      <p:sp>
        <p:nvSpPr>
          <p:cNvPr id="481" name="Google Shape;481;p53"/>
          <p:cNvSpPr/>
          <p:nvPr/>
        </p:nvSpPr>
        <p:spPr>
          <a:xfrm>
            <a:off x="4029075" y="1640959"/>
            <a:ext cx="184731" cy="3693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82" name="Google Shape;482;p53"/>
          <p:cNvSpPr/>
          <p:nvPr/>
        </p:nvSpPr>
        <p:spPr>
          <a:xfrm>
            <a:off x="3923925" y="2065055"/>
            <a:ext cx="4833000" cy="355477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ko-K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The farm</a:t>
            </a:r>
            <a:r>
              <a:rPr lang="ko-KR" sz="1500" dirty="0">
                <a:solidFill>
                  <a:schemeClr val="dk1"/>
                </a:solidFill>
                <a:latin typeface="Arial" panose="020B0604020202020204" pitchFamily="34" charset="0"/>
                <a:ea typeface="Times New Roman"/>
                <a:cs typeface="Arial" panose="020B0604020202020204" pitchFamily="34" charset="0"/>
                <a:sym typeface="Times New Roman"/>
              </a:rPr>
              <a:t>er said “</a:t>
            </a:r>
            <a:r>
              <a:rPr lang="ko-KR" sz="1500" dirty="0">
                <a:solidFill>
                  <a:srgbClr val="FF0000"/>
                </a:solidFill>
                <a:latin typeface="Arial" panose="020B0604020202020204" pitchFamily="34" charset="0"/>
                <a:ea typeface="Times New Roman"/>
                <a:cs typeface="Arial" panose="020B0604020202020204" pitchFamily="34" charset="0"/>
                <a:sym typeface="Times New Roman"/>
              </a:rPr>
              <a:t>Everything seemed fine until the morning of that day when some sows did not eat food</a:t>
            </a:r>
            <a:r>
              <a:rPr lang="ko-KR" sz="1500" dirty="0">
                <a:solidFill>
                  <a:schemeClr val="dk1"/>
                </a:solidFill>
                <a:latin typeface="Arial" panose="020B0604020202020204" pitchFamily="34" charset="0"/>
                <a:ea typeface="Times New Roman"/>
                <a:cs typeface="Arial" panose="020B0604020202020204" pitchFamily="34" charset="0"/>
                <a:sym typeface="Times New Roman"/>
              </a:rPr>
              <a:t>. When I looked around the farm, about </a:t>
            </a:r>
            <a:r>
              <a:rPr lang="ko-KR" sz="1500" dirty="0">
                <a:solidFill>
                  <a:srgbClr val="FF0000"/>
                </a:solidFill>
                <a:latin typeface="Arial" panose="020B0604020202020204" pitchFamily="34" charset="0"/>
                <a:ea typeface="Times New Roman"/>
                <a:cs typeface="Arial" panose="020B0604020202020204" pitchFamily="34" charset="0"/>
                <a:sym typeface="Times New Roman"/>
              </a:rPr>
              <a:t>five heads of sow were dead</a:t>
            </a:r>
            <a:r>
              <a:rPr lang="ko-KR" sz="1500" dirty="0">
                <a:solidFill>
                  <a:schemeClr val="dk1"/>
                </a:solidFill>
                <a:latin typeface="Arial" panose="020B0604020202020204" pitchFamily="34" charset="0"/>
                <a:ea typeface="Times New Roman"/>
                <a:cs typeface="Arial" panose="020B0604020202020204" pitchFamily="34" charset="0"/>
                <a:sym typeface="Times New Roman"/>
              </a:rPr>
              <a:t>.</a:t>
            </a:r>
            <a:endParaRP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r>
              <a:rPr lang="ko-KR" sz="1500"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All the other sows had a high fever</a:t>
            </a:r>
            <a:r>
              <a:rPr lang="ko-K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I</a:t>
            </a:r>
            <a:r>
              <a:rPr lang="ko-KR" sz="1500" dirty="0">
                <a:solidFill>
                  <a:schemeClr val="dk1"/>
                </a:solidFill>
                <a:latin typeface="Arial" panose="020B0604020202020204" pitchFamily="34" charset="0"/>
                <a:ea typeface="Times New Roman"/>
                <a:cs typeface="Arial" panose="020B0604020202020204" pitchFamily="34" charset="0"/>
                <a:sym typeface="Times New Roman"/>
              </a:rPr>
              <a:t> believed that there was something wrong going on. On the next day, together with the Chief Operating Officer, we concluded that something was definitely wrong with this farm. We notified this to a veterinarian of the local public service and asked a Dane veterinarian to visit our farm. The Dane veterinarian immediately came by plane, and it was </a:t>
            </a:r>
            <a:r>
              <a:rPr lang="ko-KR" sz="1500" dirty="0">
                <a:solidFill>
                  <a:srgbClr val="FF0000"/>
                </a:solidFill>
                <a:latin typeface="Arial" panose="020B0604020202020204" pitchFamily="34" charset="0"/>
                <a:ea typeface="Times New Roman"/>
                <a:cs typeface="Arial" panose="020B0604020202020204" pitchFamily="34" charset="0"/>
                <a:sym typeface="Times New Roman"/>
              </a:rPr>
              <a:t>about 11:00 pm</a:t>
            </a:r>
            <a:r>
              <a:rPr lang="ko-KR" sz="1500" dirty="0">
                <a:solidFill>
                  <a:schemeClr val="dk1"/>
                </a:solidFill>
                <a:latin typeface="Arial" panose="020B0604020202020204" pitchFamily="34" charset="0"/>
                <a:ea typeface="Times New Roman"/>
                <a:cs typeface="Arial" panose="020B0604020202020204" pitchFamily="34" charset="0"/>
                <a:sym typeface="Times New Roman"/>
              </a:rPr>
              <a:t> when we directly picked up him at the airport. When we got back to the farm, </a:t>
            </a:r>
            <a:r>
              <a:rPr lang="ko-KR" sz="1500" dirty="0">
                <a:solidFill>
                  <a:srgbClr val="FF0000"/>
                </a:solidFill>
                <a:latin typeface="Arial" panose="020B0604020202020204" pitchFamily="34" charset="0"/>
                <a:ea typeface="Times New Roman"/>
                <a:cs typeface="Arial" panose="020B0604020202020204" pitchFamily="34" charset="0"/>
                <a:sym typeface="Times New Roman"/>
              </a:rPr>
              <a:t>approximately 40 heads of sow were dead</a:t>
            </a:r>
            <a:r>
              <a:rPr lang="ko-KR" sz="1500" dirty="0">
                <a:solidFill>
                  <a:schemeClr val="dk1"/>
                </a:solidFill>
                <a:latin typeface="Arial" panose="020B0604020202020204" pitchFamily="34" charset="0"/>
                <a:ea typeface="Times New Roman"/>
                <a:cs typeface="Arial" panose="020B0604020202020204" pitchFamily="34" charset="0"/>
                <a:sym typeface="Times New Roman"/>
              </a:rPr>
              <a:t>. It was in a moment of time.</a:t>
            </a:r>
            <a:r>
              <a:rPr lang="ko-K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a:t>
            </a:r>
            <a:endParaRP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pic>
        <p:nvPicPr>
          <p:cNvPr id="483" name="Google Shape;483;p53" descr="ê´ë ¨ ì´ë¯¸ì§"/>
          <p:cNvPicPr preferRelativeResize="0"/>
          <p:nvPr/>
        </p:nvPicPr>
        <p:blipFill rotWithShape="1">
          <a:blip r:embed="rId5">
            <a:alphaModFix/>
          </a:blip>
          <a:srcRect/>
          <a:stretch/>
        </p:blipFill>
        <p:spPr>
          <a:xfrm>
            <a:off x="617609" y="4116674"/>
            <a:ext cx="3240360" cy="2158179"/>
          </a:xfrm>
          <a:prstGeom prst="rect">
            <a:avLst/>
          </a:prstGeom>
          <a:noFill/>
          <a:ln>
            <a:noFill/>
          </a:ln>
        </p:spPr>
      </p:pic>
      <p:sp>
        <p:nvSpPr>
          <p:cNvPr id="485" name="Google Shape;485;p53"/>
          <p:cNvSpPr/>
          <p:nvPr/>
        </p:nvSpPr>
        <p:spPr>
          <a:xfrm>
            <a:off x="395536" y="1301627"/>
            <a:ext cx="8361363" cy="44263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spcBef>
                <a:spcPts val="0"/>
              </a:spcBef>
              <a:spcAft>
                <a:spcPts val="0"/>
              </a:spcAft>
              <a:buNone/>
            </a:pP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ASF experiences of a</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 Dane </a:t>
            </a:r>
            <a:r>
              <a:rPr lang="ko-KR" sz="2000" b="1" dirty="0" smtClean="0">
                <a:solidFill>
                  <a:schemeClr val="dk1"/>
                </a:solidFill>
                <a:latin typeface="Arial" panose="020B0604020202020204" pitchFamily="34" charset="0"/>
                <a:ea typeface="Times New Roman"/>
                <a:cs typeface="Arial" panose="020B0604020202020204" pitchFamily="34" charset="0"/>
                <a:sym typeface="Times New Roman"/>
              </a:rPr>
              <a:t>who </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managed swinery in Lithuania</a:t>
            </a:r>
            <a:endParaRP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486" name="Google Shape;486;p53"/>
          <p:cNvSpPr txBox="1"/>
          <p:nvPr/>
        </p:nvSpPr>
        <p:spPr>
          <a:xfrm flipH="1">
            <a:off x="617485" y="2209595"/>
            <a:ext cx="2211440" cy="95455"/>
          </a:xfrm>
          <a:prstGeom prst="rect">
            <a:avLst/>
          </a:prstGeom>
          <a:no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1000" b="1" dirty="0">
                <a:ln w="3175">
                  <a:noFill/>
                </a:ln>
                <a:solidFill>
                  <a:schemeClr val="tx1"/>
                </a:solidFill>
                <a:latin typeface="Arial" panose="020B0604020202020204" pitchFamily="34" charset="0"/>
                <a:ea typeface="Times New Roman"/>
                <a:cs typeface="Arial" panose="020B0604020202020204" pitchFamily="34" charset="0"/>
                <a:sym typeface="Times New Roman"/>
              </a:rPr>
              <a:t>ASF outbroken farm in Lithuania </a:t>
            </a:r>
            <a:endParaRPr sz="1000" b="1" i="0" u="none" strike="noStrike" cap="none" dirty="0">
              <a:ln w="3175">
                <a:noFill/>
              </a:ln>
              <a:solidFill>
                <a:schemeClr val="tx1"/>
              </a:solidFill>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pic>
        <p:nvPicPr>
          <p:cNvPr id="492" name="Google Shape;492;p54"/>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493" name="Google Shape;493;p54"/>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94" name="Google Shape;494;p5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13</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95" name="Google Shape;495;p54"/>
          <p:cNvSpPr/>
          <p:nvPr/>
        </p:nvSpPr>
        <p:spPr>
          <a:xfrm>
            <a:off x="4029075" y="1640959"/>
            <a:ext cx="184731" cy="36933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496" name="Google Shape;496;p54"/>
          <p:cNvSpPr/>
          <p:nvPr/>
        </p:nvSpPr>
        <p:spPr>
          <a:xfrm>
            <a:off x="519895" y="3230519"/>
            <a:ext cx="8424937" cy="26314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500" dirty="0">
                <a:solidFill>
                  <a:schemeClr val="dk1"/>
                </a:solidFill>
                <a:latin typeface="Arial" panose="020B0604020202020204" pitchFamily="34" charset="0"/>
                <a:ea typeface="Times New Roman"/>
                <a:cs typeface="Arial" panose="020B0604020202020204" pitchFamily="34" charset="0"/>
                <a:sym typeface="Times New Roman"/>
              </a:rPr>
              <a:t>The farmer explained that “It was the worst situation I have ever seen” for what happened in the farm at that time. The virus has left a deep impression on him. </a:t>
            </a:r>
            <a:endParaRP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r>
              <a:rPr lang="ko-K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a:t>
            </a:r>
            <a:r>
              <a:rPr lang="ko-KR" sz="1500" dirty="0">
                <a:solidFill>
                  <a:schemeClr val="dk1"/>
                </a:solidFill>
                <a:latin typeface="Arial" panose="020B0604020202020204" pitchFamily="34" charset="0"/>
                <a:ea typeface="Times New Roman"/>
                <a:cs typeface="Arial" panose="020B0604020202020204" pitchFamily="34" charset="0"/>
                <a:sym typeface="Times New Roman"/>
              </a:rPr>
              <a:t>I never saw that sort of a thing in the past. There is nothing you can do in such a situation except for making a notification about it. </a:t>
            </a:r>
            <a:r>
              <a:rPr lang="ko-KR" sz="1500" dirty="0">
                <a:solidFill>
                  <a:srgbClr val="FF0000"/>
                </a:solidFill>
                <a:latin typeface="Arial" panose="020B0604020202020204" pitchFamily="34" charset="0"/>
                <a:ea typeface="Times New Roman"/>
                <a:cs typeface="Arial" panose="020B0604020202020204" pitchFamily="34" charset="0"/>
                <a:sym typeface="Times New Roman"/>
              </a:rPr>
              <a:t>All sows that were once healthy were breathing heavily and dying out in pain</a:t>
            </a:r>
            <a:r>
              <a:rPr lang="ko-KR" sz="1500" dirty="0">
                <a:solidFill>
                  <a:schemeClr val="dk1"/>
                </a:solidFill>
                <a:latin typeface="Arial" panose="020B0604020202020204" pitchFamily="34" charset="0"/>
                <a:ea typeface="Times New Roman"/>
                <a:cs typeface="Arial" panose="020B0604020202020204" pitchFamily="34" charset="0"/>
                <a:sym typeface="Times New Roman"/>
              </a:rPr>
              <a:t>. We were </a:t>
            </a:r>
            <a:r>
              <a:rPr lang="ko-KR" sz="1500" dirty="0">
                <a:solidFill>
                  <a:srgbClr val="FF0000"/>
                </a:solidFill>
                <a:latin typeface="Arial" panose="020B0604020202020204" pitchFamily="34" charset="0"/>
                <a:ea typeface="Times New Roman"/>
                <a:cs typeface="Arial" panose="020B0604020202020204" pitchFamily="34" charset="0"/>
                <a:sym typeface="Times New Roman"/>
              </a:rPr>
              <a:t>sure that it was ‘swine fever</a:t>
            </a:r>
            <a:r>
              <a:rPr lang="ko-KR" sz="1500" dirty="0">
                <a:solidFill>
                  <a:schemeClr val="dk1"/>
                </a:solidFill>
                <a:latin typeface="Arial" panose="020B0604020202020204" pitchFamily="34" charset="0"/>
                <a:ea typeface="Times New Roman"/>
                <a:cs typeface="Arial" panose="020B0604020202020204" pitchFamily="34" charset="0"/>
                <a:sym typeface="Times New Roman"/>
              </a:rPr>
              <a:t>.’ The organs of sows must have been bleeding. If the bleeding were from the heart, they would have been dead immediately, and the bleeding from other organs would have killed the animals slowly.</a:t>
            </a:r>
            <a:r>
              <a:rPr lang="ko-K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a:t>
            </a:r>
            <a:endParaRPr sz="1500" dirty="0">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endParaRP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r>
              <a:rPr lang="ko-K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a:t>
            </a:r>
            <a:r>
              <a:rPr lang="ko-KR" sz="1500" dirty="0">
                <a:solidFill>
                  <a:schemeClr val="dk1"/>
                </a:solidFill>
                <a:latin typeface="Arial" panose="020B0604020202020204" pitchFamily="34" charset="0"/>
                <a:ea typeface="Times New Roman"/>
                <a:cs typeface="Arial" panose="020B0604020202020204" pitchFamily="34" charset="0"/>
                <a:sym typeface="Times New Roman"/>
              </a:rPr>
              <a:t>As I recall the situation, the etiologic agents of deaths were spread all over the place</a:t>
            </a:r>
            <a:r>
              <a:rPr lang="ko-K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Nevertheless, </a:t>
            </a:r>
            <a:r>
              <a:rPr lang="ko-KR" sz="1500" b="1" dirty="0">
                <a:solidFill>
                  <a:srgbClr val="FF0000"/>
                </a:solidFill>
                <a:latin typeface="Arial" panose="020B0604020202020204" pitchFamily="34" charset="0"/>
                <a:ea typeface="Times New Roman"/>
                <a:cs typeface="Arial" panose="020B0604020202020204" pitchFamily="34" charset="0"/>
                <a:sym typeface="Times New Roman"/>
              </a:rPr>
              <a:t>no one could think that it was ‘African Swine Fever’ at that time</a:t>
            </a:r>
            <a:r>
              <a:rPr lang="ko-KR" sz="15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 </a:t>
            </a:r>
            <a:r>
              <a:rPr lang="ko-K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In the past, the </a:t>
            </a:r>
            <a:r>
              <a:rPr lang="ko-KR" sz="1500" dirty="0">
                <a:solidFill>
                  <a:schemeClr val="dk1"/>
                </a:solidFill>
                <a:latin typeface="Arial" panose="020B0604020202020204" pitchFamily="34" charset="0"/>
                <a:ea typeface="Times New Roman"/>
                <a:cs typeface="Arial" panose="020B0604020202020204" pitchFamily="34" charset="0"/>
                <a:sym typeface="Times New Roman"/>
              </a:rPr>
              <a:t>veterinarians, who were civil servants of Lithuania, introduced how our farm was excellently managing biosecurity</a:t>
            </a:r>
            <a:r>
              <a:rPr lang="ko-K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Therefore we were </a:t>
            </a:r>
            <a:r>
              <a:rPr lang="ko-KR" sz="1500" dirty="0">
                <a:solidFill>
                  <a:schemeClr val="dk1"/>
                </a:solidFill>
                <a:latin typeface="Arial" panose="020B0604020202020204" pitchFamily="34" charset="0"/>
                <a:ea typeface="Times New Roman"/>
                <a:cs typeface="Arial" panose="020B0604020202020204" pitchFamily="34" charset="0"/>
                <a:sym typeface="Times New Roman"/>
              </a:rPr>
              <a:t>sure that African swine fever could never enter our farm</a:t>
            </a:r>
            <a:r>
              <a:rPr lang="ko-K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a:t>
            </a:r>
            <a:endParaRPr sz="15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pic>
        <p:nvPicPr>
          <p:cNvPr id="498" name="Google Shape;498;p54" descr="C:\Users\user1\Desktop\1112.jpg"/>
          <p:cNvPicPr preferRelativeResize="0"/>
          <p:nvPr/>
        </p:nvPicPr>
        <p:blipFill rotWithShape="1">
          <a:blip r:embed="rId4">
            <a:alphaModFix/>
          </a:blip>
          <a:srcRect/>
          <a:stretch/>
        </p:blipFill>
        <p:spPr>
          <a:xfrm>
            <a:off x="584101" y="1335216"/>
            <a:ext cx="8020261" cy="1877760"/>
          </a:xfrm>
          <a:prstGeom prst="rect">
            <a:avLst/>
          </a:prstGeom>
          <a:noFill/>
          <a:ln>
            <a:noFill/>
          </a:ln>
        </p:spPr>
      </p:pic>
      <p:sp>
        <p:nvSpPr>
          <p:cNvPr id="499" name="Google Shape;499;p54"/>
          <p:cNvSpPr txBox="1"/>
          <p:nvPr/>
        </p:nvSpPr>
        <p:spPr>
          <a:xfrm>
            <a:off x="540569" y="6323753"/>
            <a:ext cx="9143999"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2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Data provided by: </a:t>
            </a:r>
            <a:r>
              <a:rPr lang="ko-KR" sz="1200" dirty="0">
                <a:solidFill>
                  <a:schemeClr val="dk1"/>
                </a:solidFill>
                <a:latin typeface="Arial" panose="020B0604020202020204" pitchFamily="34" charset="0"/>
                <a:ea typeface="Times New Roman"/>
                <a:cs typeface="Arial" panose="020B0604020202020204" pitchFamily="34" charset="0"/>
                <a:sym typeface="Times New Roman"/>
              </a:rPr>
              <a:t>Lee Seungyun, the veterinarian from</a:t>
            </a:r>
            <a:r>
              <a:rPr lang="ko-KR" sz="1200"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r>
              <a:rPr lang="ko-KR" sz="1200" dirty="0">
                <a:solidFill>
                  <a:schemeClr val="dk1"/>
                </a:solidFill>
                <a:latin typeface="Arial" panose="020B0604020202020204" pitchFamily="34" charset="0"/>
                <a:ea typeface="Times New Roman"/>
                <a:cs typeface="Arial" panose="020B0604020202020204" pitchFamily="34" charset="0"/>
                <a:sym typeface="Times New Roman"/>
              </a:rPr>
              <a:t>Han Byol Farm Tech</a:t>
            </a:r>
            <a:endParaRPr sz="1200"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10" name="Google Shape;480;p53"/>
          <p:cNvSpPr txBox="1"/>
          <p:nvPr/>
        </p:nvSpPr>
        <p:spPr>
          <a:xfrm>
            <a:off x="1591096" y="546605"/>
            <a:ext cx="7524329" cy="283154"/>
          </a:xfrm>
          <a:prstGeom prst="rect">
            <a:avLst/>
          </a:prstGeom>
          <a:noFill/>
          <a:ln>
            <a:noFill/>
          </a:ln>
          <a:effectLst>
            <a:outerShdw dist="35921" dir="2700000" algn="ctr" rotWithShape="0">
              <a:schemeClr val="dk1"/>
            </a:outerShdw>
          </a:effectLst>
        </p:spPr>
        <p:txBody>
          <a:bodyPr spcFirstLastPara="1" wrap="square" lIns="0" tIns="0" rIns="0" bIns="0" anchor="ctr" anchorCtr="0">
            <a:spAutoFit/>
          </a:bodyPr>
          <a:lstStyle/>
          <a:p>
            <a:pPr marL="0" lvl="0" indent="0" algn="l" rtl="0">
              <a:lnSpc>
                <a:spcPct val="80000"/>
              </a:lnSpc>
              <a:spcBef>
                <a:spcPts val="0"/>
              </a:spcBef>
              <a:spcAft>
                <a:spcPts val="0"/>
              </a:spcAft>
              <a:buClr>
                <a:schemeClr val="dk1"/>
              </a:buClr>
              <a:buFont typeface="Arial"/>
              <a:buNone/>
            </a:pPr>
            <a:r>
              <a:rPr lang="ko-KR" sz="2300" b="1" dirty="0">
                <a:solidFill>
                  <a:schemeClr val="lt1"/>
                </a:solidFill>
                <a:latin typeface="Arial" panose="020B0604020202020204" pitchFamily="34" charset="0"/>
                <a:ea typeface="Times New Roman"/>
                <a:cs typeface="Arial" panose="020B0604020202020204" pitchFamily="34" charset="0"/>
                <a:sym typeface="Times New Roman"/>
              </a:rPr>
              <a:t>Interview with ASF outbroken farm </a:t>
            </a:r>
            <a:r>
              <a:rPr lang="ko-KR" sz="2300" b="1" dirty="0" smtClean="0">
                <a:solidFill>
                  <a:schemeClr val="lt1"/>
                </a:solidFill>
                <a:latin typeface="Arial" panose="020B0604020202020204" pitchFamily="34" charset="0"/>
                <a:ea typeface="Times New Roman"/>
                <a:cs typeface="Arial" panose="020B0604020202020204" pitchFamily="34" charset="0"/>
                <a:sym typeface="Times New Roman"/>
              </a:rPr>
              <a:t>in </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Lithuania </a:t>
            </a:r>
            <a:endParaRPr sz="2300" b="1" i="0" u="none" strike="noStrike" cap="none" dirty="0">
              <a:solidFill>
                <a:schemeClr val="lt1"/>
              </a:solidFill>
              <a:latin typeface="Arial" panose="020B0604020202020204" pitchFamily="34" charset="0"/>
              <a:cs typeface="Arial" panose="020B0604020202020204" pitchFamily="34" charset="0"/>
              <a:sym typeface="Arial"/>
            </a:endParaRPr>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pic>
        <p:nvPicPr>
          <p:cNvPr id="505" name="Google Shape;505;p55" descr="http://www.cfsph.iastate.edu/DiseaseInfo/ImageDB/ASF/ASF_003.jpg"/>
          <p:cNvPicPr preferRelativeResize="0"/>
          <p:nvPr/>
        </p:nvPicPr>
        <p:blipFill rotWithShape="1">
          <a:blip r:embed="rId3">
            <a:alphaModFix/>
          </a:blip>
          <a:srcRect b="7572"/>
          <a:stretch/>
        </p:blipFill>
        <p:spPr>
          <a:xfrm>
            <a:off x="739535" y="4590653"/>
            <a:ext cx="2452094" cy="1653148"/>
          </a:xfrm>
          <a:prstGeom prst="rect">
            <a:avLst/>
          </a:prstGeom>
          <a:noFill/>
          <a:ln>
            <a:noFill/>
          </a:ln>
        </p:spPr>
      </p:pic>
      <p:pic>
        <p:nvPicPr>
          <p:cNvPr id="506" name="Google Shape;506;p55"/>
          <p:cNvPicPr preferRelativeResize="0"/>
          <p:nvPr/>
        </p:nvPicPr>
        <p:blipFill rotWithShape="1">
          <a:blip r:embed="rId4">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507" name="Google Shape;507;p55"/>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508" name="Google Shape;508;p5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14</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509" name="Google Shape;509;p55"/>
          <p:cNvSpPr txBox="1"/>
          <p:nvPr/>
        </p:nvSpPr>
        <p:spPr>
          <a:xfrm>
            <a:off x="1619672" y="432436"/>
            <a:ext cx="6734844"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361950" marR="0" lvl="0" indent="-361950" algn="l" rtl="0">
              <a:lnSpc>
                <a:spcPct val="80000"/>
              </a:lnSpc>
              <a:spcBef>
                <a:spcPts val="0"/>
              </a:spcBef>
              <a:spcAft>
                <a:spcPts val="0"/>
              </a:spcAft>
              <a:buNone/>
            </a:pPr>
            <a:r>
              <a:rPr lang="ko-K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rPr>
              <a:t>1) Prompt report if </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high fevers </a:t>
            </a:r>
            <a: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t/>
            </a:r>
            <a:b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br>
            <a:r>
              <a:rPr lang="ko-KR" sz="2300" b="1" dirty="0" smtClean="0">
                <a:solidFill>
                  <a:schemeClr val="lt1"/>
                </a:solidFill>
                <a:latin typeface="Arial" panose="020B0604020202020204" pitchFamily="34" charset="0"/>
                <a:ea typeface="Times New Roman"/>
                <a:cs typeface="Arial" panose="020B0604020202020204" pitchFamily="34" charset="0"/>
                <a:sym typeface="Times New Roman"/>
              </a:rPr>
              <a:t>and deaths increase</a:t>
            </a:r>
            <a:endParaRP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510" name="Google Shape;510;p55"/>
          <p:cNvSpPr/>
          <p:nvPr/>
        </p:nvSpPr>
        <p:spPr>
          <a:xfrm>
            <a:off x="4029075" y="1640959"/>
            <a:ext cx="184731" cy="3693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512" name="Google Shape;512;p55"/>
          <p:cNvSpPr/>
          <p:nvPr/>
        </p:nvSpPr>
        <p:spPr>
          <a:xfrm>
            <a:off x="611468" y="2148532"/>
            <a:ext cx="9144000" cy="2000548"/>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None/>
            </a:pPr>
            <a:r>
              <a:rPr lang="ko-KR" sz="2000" b="1" dirty="0" smtClean="0">
                <a:solidFill>
                  <a:srgbClr val="0070C0"/>
                </a:solidFill>
                <a:latin typeface="Arial" panose="020B0604020202020204" pitchFamily="34" charset="0"/>
                <a:ea typeface="Times New Roman"/>
                <a:cs typeface="Arial" panose="020B0604020202020204" pitchFamily="34" charset="0"/>
                <a:sym typeface="Times New Roman"/>
              </a:rPr>
              <a:t>Immediately </a:t>
            </a:r>
            <a:r>
              <a:rPr lang="ko-KR" sz="2000" b="1" dirty="0">
                <a:solidFill>
                  <a:srgbClr val="0070C0"/>
                </a:solidFill>
                <a:latin typeface="Arial" panose="020B0604020202020204" pitchFamily="34" charset="0"/>
                <a:ea typeface="Times New Roman"/>
                <a:cs typeface="Arial" panose="020B0604020202020204" pitchFamily="34" charset="0"/>
                <a:sym typeface="Times New Roman"/>
              </a:rPr>
              <a:t>report if an increase of high fever and deaths of </a:t>
            </a:r>
            <a:r>
              <a:rPr lang="en-US" altLang="ko-KR" sz="2000" b="1" dirty="0" smtClean="0">
                <a:solidFill>
                  <a:srgbClr val="0070C0"/>
                </a:solidFill>
                <a:latin typeface="Arial" panose="020B0604020202020204" pitchFamily="34" charset="0"/>
                <a:ea typeface="Times New Roman"/>
                <a:cs typeface="Arial" panose="020B0604020202020204" pitchFamily="34" charset="0"/>
                <a:sym typeface="Times New Roman"/>
              </a:rPr>
              <a:t/>
            </a:r>
            <a:br>
              <a:rPr lang="en-US" altLang="ko-KR" sz="2000" b="1" dirty="0" smtClean="0">
                <a:solidFill>
                  <a:srgbClr val="0070C0"/>
                </a:solidFill>
                <a:latin typeface="Arial" panose="020B0604020202020204" pitchFamily="34" charset="0"/>
                <a:ea typeface="Times New Roman"/>
                <a:cs typeface="Arial" panose="020B0604020202020204" pitchFamily="34" charset="0"/>
                <a:sym typeface="Times New Roman"/>
              </a:rPr>
            </a:br>
            <a:r>
              <a:rPr lang="ko-KR" sz="2000" b="1" dirty="0" smtClean="0">
                <a:solidFill>
                  <a:srgbClr val="0070C0"/>
                </a:solidFill>
                <a:latin typeface="Arial" panose="020B0604020202020204" pitchFamily="34" charset="0"/>
                <a:ea typeface="Times New Roman"/>
                <a:cs typeface="Arial" panose="020B0604020202020204" pitchFamily="34" charset="0"/>
                <a:sym typeface="Times New Roman"/>
              </a:rPr>
              <a:t>livestock </a:t>
            </a:r>
            <a:r>
              <a:rPr lang="ko-KR" sz="2000" b="1" dirty="0">
                <a:solidFill>
                  <a:srgbClr val="0070C0"/>
                </a:solidFill>
                <a:latin typeface="Arial" panose="020B0604020202020204" pitchFamily="34" charset="0"/>
                <a:ea typeface="Times New Roman"/>
                <a:cs typeface="Arial" panose="020B0604020202020204" pitchFamily="34" charset="0"/>
                <a:sym typeface="Times New Roman"/>
              </a:rPr>
              <a:t>with unknown causes are observed</a:t>
            </a:r>
            <a:r>
              <a:rPr lang="ko-KR" sz="2000" b="1" i="0" u="none" strike="noStrike" cap="none" dirty="0">
                <a:solidFill>
                  <a:srgbClr val="0070C0"/>
                </a:solidFill>
                <a:latin typeface="Arial" panose="020B0604020202020204" pitchFamily="34" charset="0"/>
                <a:ea typeface="Times New Roman"/>
                <a:cs typeface="Arial" panose="020B0604020202020204" pitchFamily="34" charset="0"/>
                <a:sym typeface="Times New Roman"/>
              </a:rPr>
              <a:t>!</a:t>
            </a:r>
            <a:endParaRPr sz="1200" b="1" dirty="0">
              <a:latin typeface="Arial" panose="020B0604020202020204" pitchFamily="34" charset="0"/>
              <a:ea typeface="Times New Roman"/>
              <a:cs typeface="Arial" panose="020B0604020202020204" pitchFamily="34" charset="0"/>
              <a:sym typeface="Times New Roman"/>
            </a:endParaRPr>
          </a:p>
          <a:p>
            <a:pPr marL="361950" marR="0" lvl="0" indent="-161925" rtl="0">
              <a:spcBef>
                <a:spcPts val="0"/>
              </a:spcBef>
              <a:spcAft>
                <a:spcPts val="0"/>
              </a:spcAft>
            </a:pPr>
            <a:r>
              <a:rPr lang="en-US" altLang="ko-KR" sz="18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800" b="1" dirty="0" smtClean="0">
                <a:solidFill>
                  <a:schemeClr val="dk1"/>
                </a:solidFill>
                <a:latin typeface="Arial" panose="020B0604020202020204" pitchFamily="34" charset="0"/>
                <a:ea typeface="Times New Roman"/>
                <a:cs typeface="Arial" panose="020B0604020202020204" pitchFamily="34" charset="0"/>
                <a:sym typeface="Times New Roman"/>
              </a:rPr>
              <a:t>R</a:t>
            </a:r>
            <a:r>
              <a:rPr lang="ko-KR" sz="18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e</a:t>
            </a:r>
            <a:r>
              <a:rPr lang="ko-KR" sz="1800" b="1" dirty="0" smtClean="0">
                <a:solidFill>
                  <a:schemeClr val="dk1"/>
                </a:solidFill>
                <a:latin typeface="Arial" panose="020B0604020202020204" pitchFamily="34" charset="0"/>
                <a:ea typeface="Times New Roman"/>
                <a:cs typeface="Arial" panose="020B0604020202020204" pitchFamily="34" charset="0"/>
                <a:sym typeface="Times New Roman"/>
              </a:rPr>
              <a:t>port </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calls for suspicious farms </a:t>
            </a:r>
            <a:r>
              <a:rPr lang="ko-K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Quarantine Agency</a:t>
            </a:r>
            <a:r>
              <a:rPr lang="ko-K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r>
              <a:rPr lang="ko-KR" sz="1800" b="1" i="0" u="none" strike="noStrike" cap="none" dirty="0" smtClean="0">
                <a:solidFill>
                  <a:srgbClr val="FF0000"/>
                </a:solidFill>
                <a:latin typeface="Arial" panose="020B0604020202020204" pitchFamily="34" charset="0"/>
                <a:ea typeface="Times New Roman"/>
                <a:cs typeface="Arial" panose="020B0604020202020204" pitchFamily="34" charset="0"/>
                <a:sym typeface="Times New Roman"/>
              </a:rPr>
              <a:t>1588-9060/4060</a:t>
            </a:r>
            <a:r>
              <a:rPr lang="ko-KR" sz="18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en-US" altLang="ko-KR" sz="1800" b="1" dirty="0" smtClean="0">
                <a:solidFill>
                  <a:schemeClr val="dk1"/>
                </a:solidFill>
                <a:latin typeface="Arial" panose="020B0604020202020204" pitchFamily="34" charset="0"/>
                <a:ea typeface="Times New Roman"/>
                <a:cs typeface="Arial" panose="020B0604020202020204" pitchFamily="34" charset="0"/>
                <a:sym typeface="Times New Roman"/>
              </a:rPr>
              <a:t>-</a:t>
            </a:r>
          </a:p>
          <a:p>
            <a:pPr marL="542925" marR="0" lvl="0" indent="-342900" rtl="0">
              <a:spcBef>
                <a:spcPts val="0"/>
              </a:spcBef>
              <a:spcAft>
                <a:spcPts val="0"/>
              </a:spcAft>
              <a:buFontTx/>
              <a:buChar char="-"/>
            </a:pPr>
            <a:endParaRPr sz="15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rtl="0">
              <a:spcBef>
                <a:spcPts val="0"/>
              </a:spcBef>
              <a:spcAft>
                <a:spcPts val="0"/>
              </a:spcAft>
              <a:buNone/>
            </a:pPr>
            <a:r>
              <a:rPr lang="ko-KR" sz="2000" b="1" dirty="0" smtClean="0">
                <a:solidFill>
                  <a:srgbClr val="0070C0"/>
                </a:solidFill>
                <a:latin typeface="Arial" panose="020B0604020202020204" pitchFamily="34" charset="0"/>
                <a:ea typeface="Times New Roman"/>
                <a:cs typeface="Arial" panose="020B0604020202020204" pitchFamily="34" charset="0"/>
                <a:sym typeface="Times New Roman"/>
              </a:rPr>
              <a:t>All </a:t>
            </a:r>
            <a:r>
              <a:rPr lang="ko-KR" sz="2000" b="1" dirty="0">
                <a:solidFill>
                  <a:srgbClr val="0070C0"/>
                </a:solidFill>
                <a:latin typeface="Arial" panose="020B0604020202020204" pitchFamily="34" charset="0"/>
                <a:ea typeface="Times New Roman"/>
                <a:cs typeface="Arial" panose="020B0604020202020204" pitchFamily="34" charset="0"/>
                <a:sym typeface="Times New Roman"/>
              </a:rPr>
              <a:t>farmers and workers must be fully aware of the major symptoms </a:t>
            </a:r>
            <a:r>
              <a:rPr lang="en-US" altLang="ko-KR" sz="2000" b="1" dirty="0" smtClean="0">
                <a:solidFill>
                  <a:srgbClr val="0070C0"/>
                </a:solidFill>
                <a:latin typeface="Arial" panose="020B0604020202020204" pitchFamily="34" charset="0"/>
                <a:ea typeface="Times New Roman"/>
                <a:cs typeface="Arial" panose="020B0604020202020204" pitchFamily="34" charset="0"/>
                <a:sym typeface="Times New Roman"/>
              </a:rPr>
              <a:t/>
            </a:r>
            <a:br>
              <a:rPr lang="en-US" altLang="ko-KR" sz="2000" b="1" dirty="0" smtClean="0">
                <a:solidFill>
                  <a:srgbClr val="0070C0"/>
                </a:solidFill>
                <a:latin typeface="Arial" panose="020B0604020202020204" pitchFamily="34" charset="0"/>
                <a:ea typeface="Times New Roman"/>
                <a:cs typeface="Arial" panose="020B0604020202020204" pitchFamily="34" charset="0"/>
                <a:sym typeface="Times New Roman"/>
              </a:rPr>
            </a:br>
            <a:r>
              <a:rPr lang="ko-KR" sz="2000" b="1" dirty="0" smtClean="0">
                <a:solidFill>
                  <a:srgbClr val="0070C0"/>
                </a:solidFill>
                <a:latin typeface="Arial" panose="020B0604020202020204" pitchFamily="34" charset="0"/>
                <a:ea typeface="Times New Roman"/>
                <a:cs typeface="Arial" panose="020B0604020202020204" pitchFamily="34" charset="0"/>
                <a:sym typeface="Times New Roman"/>
              </a:rPr>
              <a:t>of </a:t>
            </a:r>
            <a:r>
              <a:rPr lang="ko-KR" sz="2000" b="1" dirty="0">
                <a:solidFill>
                  <a:srgbClr val="0070C0"/>
                </a:solidFill>
                <a:latin typeface="Arial" panose="020B0604020202020204" pitchFamily="34" charset="0"/>
                <a:ea typeface="Times New Roman"/>
                <a:cs typeface="Arial" panose="020B0604020202020204" pitchFamily="34" charset="0"/>
                <a:sym typeface="Times New Roman"/>
              </a:rPr>
              <a:t>ASF and perform regular clinical inspections!</a:t>
            </a:r>
            <a:endParaRPr sz="2000" b="1" dirty="0">
              <a:latin typeface="Arial" panose="020B0604020202020204" pitchFamily="34" charset="0"/>
              <a:ea typeface="Times New Roman"/>
              <a:cs typeface="Arial" panose="020B0604020202020204" pitchFamily="34" charset="0"/>
              <a:sym typeface="Times New Roman"/>
            </a:endParaRPr>
          </a:p>
          <a:p>
            <a:pPr marL="0" marR="0" lvl="0" indent="0" rtl="0">
              <a:spcBef>
                <a:spcPts val="0"/>
              </a:spcBef>
              <a:spcAft>
                <a:spcPts val="0"/>
              </a:spcAft>
              <a:buNone/>
            </a:pPr>
            <a:r>
              <a:rPr lang="ko-KR" sz="2000" b="1" i="0" u="none" strike="noStrike" cap="none" dirty="0">
                <a:solidFill>
                  <a:srgbClr val="0070C0"/>
                </a:solidFill>
                <a:latin typeface="Arial" panose="020B0604020202020204" pitchFamily="34" charset="0"/>
                <a:ea typeface="Times New Roman"/>
                <a:cs typeface="Arial" panose="020B0604020202020204" pitchFamily="34" charset="0"/>
                <a:sym typeface="Times New Roman"/>
              </a:rPr>
              <a:t>      </a:t>
            </a:r>
            <a:endParaRPr sz="2000" b="1" dirty="0">
              <a:latin typeface="Arial" panose="020B0604020202020204" pitchFamily="34" charset="0"/>
              <a:ea typeface="Times New Roman"/>
              <a:cs typeface="Arial" panose="020B0604020202020204" pitchFamily="34" charset="0"/>
              <a:sym typeface="Times New Roman"/>
            </a:endParaRPr>
          </a:p>
        </p:txBody>
      </p:sp>
      <p:pic>
        <p:nvPicPr>
          <p:cNvPr id="515" name="Google Shape;515;p55"/>
          <p:cNvPicPr preferRelativeResize="0"/>
          <p:nvPr/>
        </p:nvPicPr>
        <p:blipFill rotWithShape="1">
          <a:blip r:embed="rId5">
            <a:alphaModFix/>
          </a:blip>
          <a:srcRect/>
          <a:stretch/>
        </p:blipFill>
        <p:spPr>
          <a:xfrm>
            <a:off x="3310133" y="4598665"/>
            <a:ext cx="2452094" cy="1653148"/>
          </a:xfrm>
          <a:prstGeom prst="rect">
            <a:avLst/>
          </a:prstGeom>
          <a:noFill/>
          <a:ln>
            <a:noFill/>
          </a:ln>
        </p:spPr>
      </p:pic>
      <p:pic>
        <p:nvPicPr>
          <p:cNvPr id="516" name="Google Shape;516;p55"/>
          <p:cNvPicPr preferRelativeResize="0"/>
          <p:nvPr/>
        </p:nvPicPr>
        <p:blipFill rotWithShape="1">
          <a:blip r:embed="rId6">
            <a:alphaModFix/>
          </a:blip>
          <a:srcRect/>
          <a:stretch/>
        </p:blipFill>
        <p:spPr>
          <a:xfrm>
            <a:off x="5902421" y="4598666"/>
            <a:ext cx="2452095" cy="1645136"/>
          </a:xfrm>
          <a:prstGeom prst="rect">
            <a:avLst/>
          </a:prstGeom>
          <a:noFill/>
          <a:ln>
            <a:noFill/>
          </a:ln>
        </p:spPr>
      </p:pic>
      <p:sp>
        <p:nvSpPr>
          <p:cNvPr id="517" name="Google Shape;517;p55"/>
          <p:cNvSpPr/>
          <p:nvPr/>
        </p:nvSpPr>
        <p:spPr>
          <a:xfrm>
            <a:off x="337275" y="1210325"/>
            <a:ext cx="8419500" cy="783148"/>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spcBef>
                <a:spcPts val="0"/>
              </a:spcBef>
              <a:spcAft>
                <a:spcPts val="0"/>
              </a:spcAft>
              <a:buNone/>
            </a:pPr>
            <a:r>
              <a:rPr lang="ko-KR" sz="2000" b="1"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The most i</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mportant roles of farms are having </a:t>
            </a:r>
            <a:r>
              <a:rPr lang="en-US" altLang="ko-KR" sz="20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20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2000" b="1" dirty="0" smtClean="0">
                <a:solidFill>
                  <a:srgbClr val="FF0000"/>
                </a:solidFill>
                <a:latin typeface="Arial" panose="020B0604020202020204" pitchFamily="34" charset="0"/>
                <a:ea typeface="Times New Roman"/>
                <a:cs typeface="Arial" panose="020B0604020202020204" pitchFamily="34" charset="0"/>
                <a:sym typeface="Times New Roman"/>
              </a:rPr>
              <a:t>early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detection</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 and making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rapid reports</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a:t>
            </a:r>
            <a:endParaRPr sz="2000" b="1"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15" name="타원 14"/>
          <p:cNvSpPr/>
          <p:nvPr/>
        </p:nvSpPr>
        <p:spPr>
          <a:xfrm>
            <a:off x="429068" y="2246247"/>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16" name="타원 15"/>
          <p:cNvSpPr/>
          <p:nvPr/>
        </p:nvSpPr>
        <p:spPr>
          <a:xfrm>
            <a:off x="429068" y="3343334"/>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pic>
        <p:nvPicPr>
          <p:cNvPr id="523" name="Google Shape;523;p56"/>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524" name="Google Shape;524;p56"/>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525" name="Google Shape;525;p56"/>
          <p:cNvSpPr txBox="1">
            <a:spLocks noGrp="1"/>
          </p:cNvSpPr>
          <p:nvPr>
            <p:ph type="sldNum" idx="12"/>
          </p:nvPr>
        </p:nvSpPr>
        <p:spPr>
          <a:xfrm>
            <a:off x="6553200" y="6245225"/>
            <a:ext cx="2133600" cy="307777"/>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15</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526" name="Google Shape;526;p56"/>
          <p:cNvSpPr txBox="1"/>
          <p:nvPr/>
        </p:nvSpPr>
        <p:spPr>
          <a:xfrm>
            <a:off x="1619672" y="422911"/>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361950" marR="0" lvl="0" indent="-361950" algn="l" rtl="0">
              <a:lnSpc>
                <a:spcPct val="80000"/>
              </a:lnSpc>
              <a:spcBef>
                <a:spcPts val="0"/>
              </a:spcBef>
              <a:spcAft>
                <a:spcPts val="0"/>
              </a:spcAft>
              <a:buNone/>
            </a:pPr>
            <a:r>
              <a:rPr lang="ko-K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rPr>
              <a:t>2) Under</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standing of the major symptoms </a:t>
            </a:r>
            <a: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t/>
            </a:r>
            <a:b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br>
            <a:r>
              <a:rPr lang="ko-KR" sz="2300" b="1" dirty="0" smtClean="0">
                <a:solidFill>
                  <a:schemeClr val="lt1"/>
                </a:solidFill>
                <a:latin typeface="Arial" panose="020B0604020202020204" pitchFamily="34" charset="0"/>
                <a:ea typeface="Times New Roman"/>
                <a:cs typeface="Arial" panose="020B0604020202020204" pitchFamily="34" charset="0"/>
                <a:sym typeface="Times New Roman"/>
              </a:rPr>
              <a:t>for </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early detection</a:t>
            </a:r>
            <a:endParaRP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527" name="Google Shape;527;p56"/>
          <p:cNvSpPr txBox="1"/>
          <p:nvPr/>
        </p:nvSpPr>
        <p:spPr>
          <a:xfrm>
            <a:off x="323528" y="3573016"/>
            <a:ext cx="10404324" cy="16927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ko-KR" sz="2400" b="1" i="0" u="none" strike="noStrike" cap="none" dirty="0">
                <a:solidFill>
                  <a:srgbClr val="0070C0"/>
                </a:solidFill>
                <a:latin typeface="Arial" panose="020B0604020202020204" pitchFamily="34" charset="0"/>
                <a:ea typeface="Times New Roman"/>
                <a:cs typeface="Arial" panose="020B0604020202020204" pitchFamily="34" charset="0"/>
                <a:sym typeface="Times New Roman"/>
              </a:rPr>
              <a:t>&lt;</a:t>
            </a:r>
            <a:r>
              <a:rPr lang="ko-KR" sz="2400" b="1" dirty="0">
                <a:solidFill>
                  <a:srgbClr val="0070C0"/>
                </a:solidFill>
                <a:latin typeface="Arial" panose="020B0604020202020204" pitchFamily="34" charset="0"/>
                <a:ea typeface="Times New Roman"/>
                <a:cs typeface="Arial" panose="020B0604020202020204" pitchFamily="34" charset="0"/>
                <a:sym typeface="Times New Roman"/>
              </a:rPr>
              <a:t>Acute</a:t>
            </a:r>
            <a:r>
              <a:rPr lang="ko-KR" sz="2400" b="1" i="0" u="none" strike="noStrike" cap="none" dirty="0">
                <a:solidFill>
                  <a:srgbClr val="0070C0"/>
                </a:solidFill>
                <a:latin typeface="Arial" panose="020B0604020202020204" pitchFamily="34" charset="0"/>
                <a:ea typeface="Times New Roman"/>
                <a:cs typeface="Arial" panose="020B0604020202020204" pitchFamily="34" charset="0"/>
                <a:sym typeface="Times New Roman"/>
              </a:rPr>
              <a:t>&gt; </a:t>
            </a:r>
            <a:endParaRPr sz="2400" b="1" i="0" u="none" strike="noStrike" cap="none" dirty="0">
              <a:solidFill>
                <a:srgbClr val="0070C0"/>
              </a:solidFill>
              <a:latin typeface="Arial" panose="020B0604020202020204" pitchFamily="34" charset="0"/>
              <a:ea typeface="Times New Roman"/>
              <a:cs typeface="Arial" panose="020B0604020202020204" pitchFamily="34" charset="0"/>
              <a:sym typeface="Times New Roman"/>
            </a:endParaRPr>
          </a:p>
          <a:p>
            <a:pPr marL="342900" marR="0" lvl="0" indent="-342900" algn="l" rtl="0">
              <a:spcBef>
                <a:spcPts val="0"/>
              </a:spcBef>
              <a:spcAft>
                <a:spcPts val="0"/>
              </a:spcAft>
              <a:buClr>
                <a:srgbClr val="FF0000"/>
              </a:buClr>
              <a:buSzPts val="2400"/>
              <a:buFont typeface="Times New Roman"/>
              <a:buChar char="-"/>
            </a:pPr>
            <a:r>
              <a:rPr lang="ko-KR" sz="2000" b="1" dirty="0">
                <a:solidFill>
                  <a:schemeClr val="dk1"/>
                </a:solidFill>
                <a:latin typeface="Arial" panose="020B0604020202020204" pitchFamily="34" charset="0"/>
                <a:ea typeface="Times New Roman"/>
                <a:cs typeface="Arial" panose="020B0604020202020204" pitchFamily="34" charset="0"/>
                <a:sym typeface="Times New Roman"/>
              </a:rPr>
              <a:t>Livestock may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suddenly die within 1-4 days without showing </a:t>
            </a:r>
            <a:r>
              <a:rPr lang="en-US" altLang="ko-KR" sz="2000" b="1" dirty="0" smtClean="0">
                <a:solidFill>
                  <a:srgbClr val="FF0000"/>
                </a:solidFill>
                <a:latin typeface="Arial" panose="020B0604020202020204" pitchFamily="34" charset="0"/>
                <a:ea typeface="Times New Roman"/>
                <a:cs typeface="Arial" panose="020B0604020202020204" pitchFamily="34" charset="0"/>
                <a:sym typeface="Times New Roman"/>
              </a:rPr>
              <a:t/>
            </a:r>
            <a:br>
              <a:rPr lang="en-US" altLang="ko-KR" sz="2000" b="1" dirty="0" smtClean="0">
                <a:solidFill>
                  <a:srgbClr val="FF0000"/>
                </a:solidFill>
                <a:latin typeface="Arial" panose="020B0604020202020204" pitchFamily="34" charset="0"/>
                <a:ea typeface="Times New Roman"/>
                <a:cs typeface="Arial" panose="020B0604020202020204" pitchFamily="34" charset="0"/>
                <a:sym typeface="Times New Roman"/>
              </a:rPr>
            </a:br>
            <a:r>
              <a:rPr lang="ko-KR" sz="2000" b="1" dirty="0" smtClean="0">
                <a:solidFill>
                  <a:srgbClr val="FF0000"/>
                </a:solidFill>
                <a:latin typeface="Arial" panose="020B0604020202020204" pitchFamily="34" charset="0"/>
                <a:ea typeface="Times New Roman"/>
                <a:cs typeface="Arial" panose="020B0604020202020204" pitchFamily="34" charset="0"/>
                <a:sym typeface="Times New Roman"/>
              </a:rPr>
              <a:t>particular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clinical manifestations</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 </a:t>
            </a:r>
            <a:endParaRP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L="342900" marR="0" lvl="0" indent="-342900" algn="l" rtl="0">
              <a:spcBef>
                <a:spcPts val="0"/>
              </a:spcBef>
              <a:spcAft>
                <a:spcPts val="0"/>
              </a:spcAft>
              <a:buClr>
                <a:schemeClr val="dk1"/>
              </a:buClr>
              <a:buSzPts val="2400"/>
              <a:buFont typeface="Times New Roman"/>
              <a:buChar char="-"/>
            </a:pPr>
            <a:r>
              <a:rPr lang="ko-KR" sz="2000" b="1" dirty="0">
                <a:solidFill>
                  <a:schemeClr val="dk1"/>
                </a:solidFill>
                <a:latin typeface="Arial" panose="020B0604020202020204" pitchFamily="34" charset="0"/>
                <a:ea typeface="Times New Roman"/>
                <a:cs typeface="Arial" panose="020B0604020202020204" pitchFamily="34" charset="0"/>
                <a:sym typeface="Times New Roman"/>
              </a:rPr>
              <a:t>Immediately report if the sudden increase in livestock deaths </a:t>
            </a:r>
            <a:r>
              <a:rPr lang="en-US" altLang="ko-KR" sz="20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20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2000" b="1" dirty="0" smtClean="0">
                <a:solidFill>
                  <a:schemeClr val="dk1"/>
                </a:solidFill>
                <a:latin typeface="Arial" panose="020B0604020202020204" pitchFamily="34" charset="0"/>
                <a:ea typeface="Times New Roman"/>
                <a:cs typeface="Arial" panose="020B0604020202020204" pitchFamily="34" charset="0"/>
                <a:sym typeface="Times New Roman"/>
              </a:rPr>
              <a:t>with </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unknown causes. </a:t>
            </a:r>
            <a:endParaRP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528" name="Google Shape;528;p56"/>
          <p:cNvSpPr/>
          <p:nvPr/>
        </p:nvSpPr>
        <p:spPr>
          <a:xfrm>
            <a:off x="395525" y="1925173"/>
            <a:ext cx="8373600" cy="11592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There are </a:t>
            </a:r>
            <a:r>
              <a:rPr lang="ko-K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a variety of clinical manifestations</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 depending on the pathogenicity of infected viruses, and they are mostly identified </a:t>
            </a:r>
            <a:r>
              <a:rPr lang="en-US" altLang="ko-KR" sz="20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20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2000" b="1" dirty="0" smtClean="0">
                <a:solidFill>
                  <a:schemeClr val="dk1"/>
                </a:solidFill>
                <a:latin typeface="Arial" panose="020B0604020202020204" pitchFamily="34" charset="0"/>
                <a:ea typeface="Times New Roman"/>
                <a:cs typeface="Arial" panose="020B0604020202020204" pitchFamily="34" charset="0"/>
                <a:sym typeface="Times New Roman"/>
              </a:rPr>
              <a:t>as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acute</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 and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subacute</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a:t>
            </a:r>
            <a:endParaRP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10" name="타원 9"/>
          <p:cNvSpPr/>
          <p:nvPr/>
        </p:nvSpPr>
        <p:spPr>
          <a:xfrm>
            <a:off x="429068" y="4037996"/>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11" name="타원 10"/>
          <p:cNvSpPr/>
          <p:nvPr/>
        </p:nvSpPr>
        <p:spPr>
          <a:xfrm>
            <a:off x="429068" y="4648393"/>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pic>
        <p:nvPicPr>
          <p:cNvPr id="536" name="Google Shape;536;p57"/>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537" name="Google Shape;537;p57"/>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538" name="Google Shape;538;p5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16</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540" name="Google Shape;540;p57"/>
          <p:cNvSpPr/>
          <p:nvPr/>
        </p:nvSpPr>
        <p:spPr>
          <a:xfrm>
            <a:off x="4029075" y="1640959"/>
            <a:ext cx="184731" cy="3693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543" name="Google Shape;543;p57"/>
          <p:cNvSpPr txBox="1"/>
          <p:nvPr/>
        </p:nvSpPr>
        <p:spPr>
          <a:xfrm>
            <a:off x="323528" y="1226904"/>
            <a:ext cx="10404324" cy="2831544"/>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None/>
            </a:pPr>
            <a:r>
              <a:rPr lang="ko-KR" sz="2400" b="1" i="0" u="none" strike="noStrike" cap="none" smtClean="0">
                <a:solidFill>
                  <a:srgbClr val="0070C0"/>
                </a:solidFill>
                <a:latin typeface="Arial" panose="020B0604020202020204" pitchFamily="34" charset="0"/>
                <a:ea typeface="Times New Roman"/>
                <a:cs typeface="Arial" panose="020B0604020202020204" pitchFamily="34" charset="0"/>
                <a:sym typeface="Times New Roman"/>
              </a:rPr>
              <a:t>&lt;</a:t>
            </a:r>
            <a:r>
              <a:rPr lang="ko-KR" sz="2400" b="1" dirty="0">
                <a:solidFill>
                  <a:srgbClr val="0070C0"/>
                </a:solidFill>
                <a:latin typeface="Arial" panose="020B0604020202020204" pitchFamily="34" charset="0"/>
                <a:ea typeface="Times New Roman"/>
                <a:cs typeface="Arial" panose="020B0604020202020204" pitchFamily="34" charset="0"/>
                <a:sym typeface="Times New Roman"/>
              </a:rPr>
              <a:t>Subacute</a:t>
            </a:r>
            <a:r>
              <a:rPr lang="ko-KR" sz="2400" b="1" i="0" u="none" strike="noStrike" cap="none">
                <a:solidFill>
                  <a:srgbClr val="0070C0"/>
                </a:solidFill>
                <a:latin typeface="Arial" panose="020B0604020202020204" pitchFamily="34" charset="0"/>
                <a:ea typeface="Times New Roman"/>
                <a:cs typeface="Arial" panose="020B0604020202020204" pitchFamily="34" charset="0"/>
                <a:sym typeface="Times New Roman"/>
              </a:rPr>
              <a:t>&gt; </a:t>
            </a:r>
            <a:endParaRPr lang="en-US" altLang="ko-KR" sz="2400" b="1" i="0" u="none" strike="noStrike" cap="none" smtClean="0">
              <a:solidFill>
                <a:srgbClr val="0070C0"/>
              </a:solidFill>
              <a:latin typeface="Arial" panose="020B0604020202020204" pitchFamily="34" charset="0"/>
              <a:ea typeface="Times New Roman"/>
              <a:cs typeface="Arial" panose="020B0604020202020204" pitchFamily="34" charset="0"/>
              <a:sym typeface="Times New Roman"/>
            </a:endParaRPr>
          </a:p>
          <a:p>
            <a:pPr marL="0" marR="0" lvl="0" indent="0" rtl="0">
              <a:spcBef>
                <a:spcPts val="0"/>
              </a:spcBef>
              <a:spcAft>
                <a:spcPts val="0"/>
              </a:spcAft>
              <a:buNone/>
            </a:pPr>
            <a:endParaRPr lang="en-US" altLang="ko-KR" sz="2400" b="1" i="0" u="none" strike="noStrike" cap="none" dirty="0" smtClean="0">
              <a:solidFill>
                <a:srgbClr val="0070C0"/>
              </a:solidFill>
              <a:latin typeface="Arial" panose="020B0604020202020204" pitchFamily="34" charset="0"/>
              <a:ea typeface="Times New Roman"/>
              <a:cs typeface="Arial" panose="020B0604020202020204" pitchFamily="34" charset="0"/>
              <a:sym typeface="Times New Roman"/>
            </a:endParaRPr>
          </a:p>
          <a:p>
            <a:pPr marR="0" lvl="0" rtl="0">
              <a:spcBef>
                <a:spcPts val="0"/>
              </a:spcBef>
              <a:spcAft>
                <a:spcPts val="0"/>
              </a:spcAft>
              <a:buClr>
                <a:schemeClr val="dk1"/>
              </a:buClr>
              <a:buSzPts val="2400"/>
            </a:pPr>
            <a:r>
              <a:rPr lang="en-US" altLang="ko-KR" sz="2400" b="1">
                <a:solidFill>
                  <a:srgbClr val="0070C0"/>
                </a:solidFill>
                <a:latin typeface="Arial" panose="020B0604020202020204" pitchFamily="34" charset="0"/>
                <a:ea typeface="Times New Roman"/>
                <a:cs typeface="Arial" panose="020B0604020202020204" pitchFamily="34" charset="0"/>
                <a:sym typeface="Times New Roman"/>
              </a:rPr>
              <a:t> </a:t>
            </a:r>
            <a:r>
              <a:rPr lang="en-US" altLang="ko-KR" sz="2400" b="1" smtClean="0">
                <a:solidFill>
                  <a:srgbClr val="0070C0"/>
                </a:solidFill>
                <a:latin typeface="Arial" panose="020B0604020202020204" pitchFamily="34" charset="0"/>
                <a:ea typeface="Times New Roman"/>
                <a:cs typeface="Arial" panose="020B0604020202020204" pitchFamily="34" charset="0"/>
                <a:sym typeface="Times New Roman"/>
              </a:rPr>
              <a:t>   </a:t>
            </a:r>
            <a:r>
              <a:rPr lang="ko-KR" sz="2000" b="1" i="0" u="none" strike="noStrike" cap="none" smtClean="0">
                <a:solidFill>
                  <a:schemeClr val="dk1"/>
                </a:solidFill>
                <a:latin typeface="Arial" panose="020B0604020202020204" pitchFamily="34" charset="0"/>
                <a:ea typeface="Times New Roman"/>
                <a:cs typeface="Arial" panose="020B0604020202020204" pitchFamily="34" charset="0"/>
                <a:sym typeface="Times New Roman"/>
              </a:rPr>
              <a:t>(</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Main symptoms</a:t>
            </a: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High fever</a:t>
            </a: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reduced vitality, red spots, </a:t>
            </a:r>
            <a:r>
              <a:rPr lang="en-US" altLang="ko-KR" sz="2000" b="1" i="0" u="none" strike="noStrike" cap="none"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2000" b="1" i="0" u="none" strike="noStrike" cap="none" smtClean="0">
                <a:solidFill>
                  <a:schemeClr val="dk1"/>
                </a:solidFill>
                <a:latin typeface="Arial" panose="020B0604020202020204" pitchFamily="34" charset="0"/>
                <a:ea typeface="Times New Roman"/>
                <a:cs typeface="Arial" panose="020B0604020202020204" pitchFamily="34" charset="0"/>
                <a:sym typeface="Times New Roman"/>
              </a:rPr>
            </a:br>
            <a:r>
              <a:rPr lang="en-US" altLang="ko-KR" sz="2000" b="1" i="0" u="none" strike="noStrike" cap="none"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2000" b="1" smtClean="0">
                <a:solidFill>
                  <a:schemeClr val="dk1"/>
                </a:solidFill>
                <a:latin typeface="Arial" panose="020B0604020202020204" pitchFamily="34" charset="0"/>
                <a:ea typeface="Times New Roman"/>
                <a:cs typeface="Arial" panose="020B0604020202020204" pitchFamily="34" charset="0"/>
                <a:sym typeface="Times New Roman"/>
              </a:rPr>
              <a:t>cyanoderma</a:t>
            </a: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r>
              <a:rPr lang="ko-KR" sz="20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bloody </a:t>
            </a: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ex</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crement</a:t>
            </a: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mis</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carriage</a:t>
            </a:r>
            <a:r>
              <a:rPr lang="ko-KR" sz="2000" b="1" i="0" u="none" strike="noStrike" cap="none">
                <a:solidFill>
                  <a:schemeClr val="dk1"/>
                </a:solidFill>
                <a:latin typeface="Arial" panose="020B0604020202020204" pitchFamily="34" charset="0"/>
                <a:ea typeface="Times New Roman"/>
                <a:cs typeface="Arial" panose="020B0604020202020204" pitchFamily="34" charset="0"/>
                <a:sym typeface="Times New Roman"/>
              </a:rPr>
              <a:t>, </a:t>
            </a:r>
            <a:r>
              <a:rPr lang="ko-KR" sz="2000" b="1" smtClean="0">
                <a:solidFill>
                  <a:schemeClr val="dk1"/>
                </a:solidFill>
                <a:latin typeface="Arial" panose="020B0604020202020204" pitchFamily="34" charset="0"/>
                <a:ea typeface="Times New Roman"/>
                <a:cs typeface="Arial" panose="020B0604020202020204" pitchFamily="34" charset="0"/>
                <a:sym typeface="Times New Roman"/>
              </a:rPr>
              <a:t>death</a:t>
            </a:r>
            <a:endParaRPr lang="en-US" altLang="ko-KR" sz="2000" b="1" smtClean="0">
              <a:solidFill>
                <a:schemeClr val="dk1"/>
              </a:solidFill>
              <a:latin typeface="Arial" panose="020B0604020202020204" pitchFamily="34" charset="0"/>
              <a:ea typeface="Times New Roman"/>
              <a:cs typeface="Arial" panose="020B0604020202020204" pitchFamily="34" charset="0"/>
              <a:sym typeface="Times New Roman"/>
            </a:endParaRPr>
          </a:p>
          <a:p>
            <a:pPr marR="0" lvl="0" rtl="0">
              <a:spcBef>
                <a:spcPts val="0"/>
              </a:spcBef>
              <a:spcAft>
                <a:spcPts val="0"/>
              </a:spcAft>
              <a:buClr>
                <a:schemeClr val="dk1"/>
              </a:buClr>
              <a:buSzPts val="2400"/>
            </a:pPr>
            <a:endParaRP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R="0" lvl="0" rtl="0">
              <a:spcBef>
                <a:spcPts val="0"/>
              </a:spcBef>
              <a:spcAft>
                <a:spcPts val="0"/>
              </a:spcAft>
              <a:buClr>
                <a:srgbClr val="FF0000"/>
              </a:buClr>
              <a:buSzPts val="2400"/>
            </a:pPr>
            <a:r>
              <a:rPr lang="en-US" altLang="ko-KR" sz="2000" b="1" i="0" u="none" strike="noStrike" cap="none" smtClean="0">
                <a:solidFill>
                  <a:srgbClr val="FF0000"/>
                </a:solidFill>
                <a:latin typeface="Arial" panose="020B0604020202020204" pitchFamily="34" charset="0"/>
                <a:ea typeface="Times New Roman"/>
                <a:cs typeface="Arial" panose="020B0604020202020204" pitchFamily="34" charset="0"/>
                <a:sym typeface="Times New Roman"/>
              </a:rPr>
              <a:t>     </a:t>
            </a:r>
            <a:r>
              <a:rPr lang="ko-KR" sz="2000" b="1" i="0" u="none" strike="noStrike" cap="none" smtClean="0">
                <a:solidFill>
                  <a:srgbClr val="FF0000"/>
                </a:solidFill>
                <a:latin typeface="Arial" panose="020B0604020202020204" pitchFamily="34" charset="0"/>
                <a:ea typeface="Times New Roman"/>
                <a:cs typeface="Arial" panose="020B0604020202020204" pitchFamily="34" charset="0"/>
                <a:sym typeface="Times New Roman"/>
              </a:rPr>
              <a:t>(</a:t>
            </a:r>
            <a:r>
              <a:rPr lang="ko-K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High fever)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High fever above 41℃</a:t>
            </a: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increased breathing rate</a:t>
            </a: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endParaRPr sz="1200" b="1" dirty="0">
              <a:latin typeface="Arial" panose="020B0604020202020204" pitchFamily="34" charset="0"/>
              <a:ea typeface="Times New Roman"/>
              <a:cs typeface="Arial" panose="020B0604020202020204" pitchFamily="34" charset="0"/>
              <a:sym typeface="Times New Roman"/>
            </a:endParaRPr>
          </a:p>
          <a:p>
            <a:pPr marL="266700" marR="0" lvl="0" rtl="0">
              <a:spcBef>
                <a:spcPts val="0"/>
              </a:spcBef>
              <a:spcAft>
                <a:spcPts val="0"/>
              </a:spcAft>
              <a:buNone/>
            </a:pPr>
            <a:r>
              <a:rPr lang="ko-K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 Piglets show high fever symptom in </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early</a:t>
            </a:r>
            <a:r>
              <a:rPr lang="ko-KR" sz="18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stage (2~3 days after </a:t>
            </a:r>
            <a:r>
              <a:rPr lang="ko-KR" sz="1800" b="1" i="0" u="none" strike="noStrike" cap="none">
                <a:solidFill>
                  <a:schemeClr val="dk1"/>
                </a:solidFill>
                <a:latin typeface="Arial" panose="020B0604020202020204" pitchFamily="34" charset="0"/>
                <a:ea typeface="Times New Roman"/>
                <a:cs typeface="Arial" panose="020B0604020202020204" pitchFamily="34" charset="0"/>
                <a:sym typeface="Times New Roman"/>
              </a:rPr>
              <a:t>infectio</a:t>
            </a:r>
            <a:r>
              <a:rPr lang="ko-KR" sz="1800" b="1">
                <a:solidFill>
                  <a:schemeClr val="dk1"/>
                </a:solidFill>
                <a:latin typeface="Arial" panose="020B0604020202020204" pitchFamily="34" charset="0"/>
                <a:ea typeface="Times New Roman"/>
                <a:cs typeface="Arial" panose="020B0604020202020204" pitchFamily="34" charset="0"/>
                <a:sym typeface="Times New Roman"/>
              </a:rPr>
              <a:t>n</a:t>
            </a:r>
            <a:r>
              <a:rPr lang="ko-KR" sz="1800" b="1" i="0" u="none" strike="noStrike" cap="none" smtClean="0">
                <a:solidFill>
                  <a:schemeClr val="dk1"/>
                </a:solidFill>
                <a:latin typeface="Arial" panose="020B0604020202020204" pitchFamily="34" charset="0"/>
                <a:ea typeface="Times New Roman"/>
                <a:cs typeface="Arial" panose="020B0604020202020204" pitchFamily="34" charset="0"/>
                <a:sym typeface="Times New Roman"/>
              </a:rPr>
              <a:t>)</a:t>
            </a:r>
            <a:endParaRPr lang="en-US" altLang="ko-KR" sz="1800" b="1" i="0" u="none" strike="noStrike" cap="none" smtClean="0">
              <a:solidFill>
                <a:schemeClr val="dk1"/>
              </a:solidFill>
              <a:latin typeface="Arial" panose="020B0604020202020204" pitchFamily="34" charset="0"/>
              <a:ea typeface="Times New Roman"/>
              <a:cs typeface="Arial" panose="020B0604020202020204" pitchFamily="34" charset="0"/>
              <a:sym typeface="Times New Roman"/>
            </a:endParaRPr>
          </a:p>
          <a:p>
            <a:pPr marL="266700" marR="0" lvl="0" rtl="0">
              <a:spcBef>
                <a:spcPts val="0"/>
              </a:spcBef>
              <a:spcAft>
                <a:spcPts val="0"/>
              </a:spcAft>
              <a:buNone/>
            </a:pPr>
            <a:endParaRPr sz="1200" b="1" dirty="0">
              <a:latin typeface="Arial" panose="020B0604020202020204" pitchFamily="34" charset="0"/>
              <a:ea typeface="Times New Roman"/>
              <a:cs typeface="Arial" panose="020B0604020202020204" pitchFamily="34" charset="0"/>
              <a:sym typeface="Times New Roman"/>
            </a:endParaRPr>
          </a:p>
          <a:p>
            <a:pPr marL="0" marR="0" lvl="0" indent="0" rtl="0">
              <a:spcBef>
                <a:spcPts val="0"/>
              </a:spcBef>
              <a:spcAft>
                <a:spcPts val="0"/>
              </a:spcAft>
              <a:buNone/>
            </a:pPr>
            <a:endParaRPr sz="9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L="342000" marR="0" lvl="0" indent="0" rtl="0">
              <a:spcBef>
                <a:spcPts val="0"/>
              </a:spcBef>
              <a:spcAft>
                <a:spcPts val="0"/>
              </a:spcAft>
              <a:buNone/>
            </a:pPr>
            <a:r>
              <a:rPr lang="ko-KR" sz="2000" b="1" i="0" u="none" strike="noStrike" cap="none" dirty="0" smtClean="0">
                <a:solidFill>
                  <a:srgbClr val="FF0000"/>
                </a:solidFill>
                <a:latin typeface="Arial" panose="020B0604020202020204" pitchFamily="34" charset="0"/>
                <a:ea typeface="Times New Roman"/>
                <a:cs typeface="Arial" panose="020B0604020202020204" pitchFamily="34" charset="0"/>
                <a:sym typeface="Times New Roman"/>
              </a:rPr>
              <a:t>(</a:t>
            </a:r>
            <a:r>
              <a:rPr lang="ko-K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Reduced vitality) </a:t>
            </a:r>
            <a:endParaRPr sz="1200" b="1" dirty="0">
              <a:latin typeface="Arial" panose="020B0604020202020204" pitchFamily="34" charset="0"/>
              <a:ea typeface="Times New Roman"/>
              <a:cs typeface="Arial" panose="020B0604020202020204" pitchFamily="34" charset="0"/>
              <a:sym typeface="Times New Roman"/>
            </a:endParaRPr>
          </a:p>
          <a:p>
            <a:pPr marL="342000" marR="0" lvl="0" indent="0" rtl="0">
              <a:spcBef>
                <a:spcPts val="0"/>
              </a:spcBef>
              <a:spcAft>
                <a:spcPts val="0"/>
              </a:spcAft>
              <a:buNone/>
            </a:pPr>
            <a:r>
              <a:rPr lang="ko-KR" sz="2000" b="1" dirty="0" smtClean="0">
                <a:solidFill>
                  <a:schemeClr val="dk1"/>
                </a:solidFill>
                <a:latin typeface="Arial" panose="020B0604020202020204" pitchFamily="34" charset="0"/>
                <a:ea typeface="Times New Roman"/>
                <a:cs typeface="Arial" panose="020B0604020202020204" pitchFamily="34" charset="0"/>
                <a:sym typeface="Times New Roman"/>
              </a:rPr>
              <a:t>Motility </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decreases</a:t>
            </a: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and</a:t>
            </a:r>
            <a:endParaRP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endParaRPr>
          </a:p>
          <a:p>
            <a:pPr marL="342000" marR="0" lvl="0" indent="0" rtl="0">
              <a:spcBef>
                <a:spcPts val="0"/>
              </a:spcBef>
              <a:spcAft>
                <a:spcPts val="0"/>
              </a:spcAft>
              <a:buNone/>
            </a:pPr>
            <a:r>
              <a:rPr lang="ko-K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the pigs are</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 piled up. </a:t>
            </a:r>
            <a:r>
              <a:rPr lang="ko-K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 </a:t>
            </a:r>
            <a:endParaRP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endParaRPr>
          </a:p>
        </p:txBody>
      </p:sp>
      <p:pic>
        <p:nvPicPr>
          <p:cNvPr id="547" name="Google Shape;547;p57"/>
          <p:cNvPicPr preferRelativeResize="0"/>
          <p:nvPr/>
        </p:nvPicPr>
        <p:blipFill rotWithShape="1">
          <a:blip r:embed="rId4">
            <a:alphaModFix/>
          </a:blip>
          <a:srcRect/>
          <a:stretch/>
        </p:blipFill>
        <p:spPr>
          <a:xfrm>
            <a:off x="4896640" y="3625974"/>
            <a:ext cx="3588175" cy="2598737"/>
          </a:xfrm>
          <a:prstGeom prst="rect">
            <a:avLst/>
          </a:prstGeom>
          <a:noFill/>
          <a:ln>
            <a:noFill/>
          </a:ln>
        </p:spPr>
      </p:pic>
      <p:sp>
        <p:nvSpPr>
          <p:cNvPr id="14" name="Google Shape;526;p56"/>
          <p:cNvSpPr txBox="1"/>
          <p:nvPr/>
        </p:nvSpPr>
        <p:spPr>
          <a:xfrm>
            <a:off x="1619672" y="422911"/>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361950" marR="0" lvl="0" indent="-361950" algn="l" rtl="0">
              <a:lnSpc>
                <a:spcPct val="80000"/>
              </a:lnSpc>
              <a:spcBef>
                <a:spcPts val="0"/>
              </a:spcBef>
              <a:spcAft>
                <a:spcPts val="0"/>
              </a:spcAft>
              <a:buNone/>
            </a:pPr>
            <a:r>
              <a:rPr lang="ko-K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rPr>
              <a:t>2) Under</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standing of the major symptoms </a:t>
            </a:r>
            <a: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t/>
            </a:r>
            <a:b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br>
            <a:r>
              <a:rPr lang="ko-KR" sz="2300" b="1" dirty="0" smtClean="0">
                <a:solidFill>
                  <a:schemeClr val="lt1"/>
                </a:solidFill>
                <a:latin typeface="Arial" panose="020B0604020202020204" pitchFamily="34" charset="0"/>
                <a:ea typeface="Times New Roman"/>
                <a:cs typeface="Arial" panose="020B0604020202020204" pitchFamily="34" charset="0"/>
                <a:sym typeface="Times New Roman"/>
              </a:rPr>
              <a:t>for </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early detection</a:t>
            </a:r>
            <a:endParaRP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15" name="타원 14"/>
          <p:cNvSpPr/>
          <p:nvPr/>
        </p:nvSpPr>
        <p:spPr>
          <a:xfrm>
            <a:off x="426815" y="2137850"/>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16" name="타원 15"/>
          <p:cNvSpPr/>
          <p:nvPr/>
        </p:nvSpPr>
        <p:spPr>
          <a:xfrm>
            <a:off x="432273" y="3075729"/>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17" name="타원 16"/>
          <p:cNvSpPr/>
          <p:nvPr/>
        </p:nvSpPr>
        <p:spPr>
          <a:xfrm>
            <a:off x="432273" y="3966365"/>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pic>
        <p:nvPicPr>
          <p:cNvPr id="553" name="Google Shape;553;p58"/>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554" name="Google Shape;554;p58"/>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555" name="Google Shape;555;p5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17</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557" name="Google Shape;557;p58"/>
          <p:cNvSpPr/>
          <p:nvPr/>
        </p:nvSpPr>
        <p:spPr>
          <a:xfrm>
            <a:off x="4029075" y="1640959"/>
            <a:ext cx="184731" cy="3693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grpSp>
        <p:nvGrpSpPr>
          <p:cNvPr id="558" name="Google Shape;558;p58"/>
          <p:cNvGrpSpPr/>
          <p:nvPr/>
        </p:nvGrpSpPr>
        <p:grpSpPr>
          <a:xfrm>
            <a:off x="648396" y="1412776"/>
            <a:ext cx="10412098" cy="4266963"/>
            <a:chOff x="648396" y="1124744"/>
            <a:chExt cx="10412098" cy="4266963"/>
          </a:xfrm>
        </p:grpSpPr>
        <p:sp>
          <p:nvSpPr>
            <p:cNvPr id="559" name="Google Shape;559;p58"/>
            <p:cNvSpPr txBox="1"/>
            <p:nvPr/>
          </p:nvSpPr>
          <p:spPr>
            <a:xfrm>
              <a:off x="648396" y="1124744"/>
              <a:ext cx="10404324"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(Red spots on the skin and cyanoderm</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a</a:t>
              </a:r>
              <a:r>
                <a:rPr lang="ko-K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 </a:t>
              </a: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Ear, head, belly, </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rump</a:t>
              </a: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legs</a:t>
              </a:r>
              <a:endParaRP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p:txBody>
        </p:sp>
        <p:grpSp>
          <p:nvGrpSpPr>
            <p:cNvPr id="564" name="Google Shape;564;p58"/>
            <p:cNvGrpSpPr/>
            <p:nvPr/>
          </p:nvGrpSpPr>
          <p:grpSpPr>
            <a:xfrm>
              <a:off x="755576" y="1844824"/>
              <a:ext cx="7437859" cy="2454895"/>
              <a:chOff x="648396" y="1484784"/>
              <a:chExt cx="8348065" cy="2731297"/>
            </a:xfrm>
          </p:grpSpPr>
          <p:pic>
            <p:nvPicPr>
              <p:cNvPr id="565" name="Google Shape;565;p58" descr="http://www.cfsph.iastate.edu/DiseaseInfo/ImageDB/ASF/ASF_003.jpg"/>
              <p:cNvPicPr preferRelativeResize="0"/>
              <p:nvPr/>
            </p:nvPicPr>
            <p:blipFill rotWithShape="1">
              <a:blip r:embed="rId4">
                <a:alphaModFix/>
              </a:blip>
              <a:srcRect b="7572"/>
              <a:stretch/>
            </p:blipFill>
            <p:spPr>
              <a:xfrm>
                <a:off x="648396" y="1484784"/>
                <a:ext cx="4051300" cy="2731297"/>
              </a:xfrm>
              <a:prstGeom prst="rect">
                <a:avLst/>
              </a:prstGeom>
              <a:noFill/>
              <a:ln>
                <a:noFill/>
              </a:ln>
            </p:spPr>
          </p:pic>
          <p:pic>
            <p:nvPicPr>
              <p:cNvPr id="566" name="Google Shape;566;p58"/>
              <p:cNvPicPr preferRelativeResize="0"/>
              <p:nvPr/>
            </p:nvPicPr>
            <p:blipFill rotWithShape="1">
              <a:blip r:embed="rId5">
                <a:alphaModFix/>
              </a:blip>
              <a:srcRect/>
              <a:stretch/>
            </p:blipFill>
            <p:spPr>
              <a:xfrm>
                <a:off x="4945162" y="1484784"/>
                <a:ext cx="4051299" cy="2731297"/>
              </a:xfrm>
              <a:prstGeom prst="rect">
                <a:avLst/>
              </a:prstGeom>
              <a:noFill/>
              <a:ln>
                <a:noFill/>
              </a:ln>
            </p:spPr>
          </p:pic>
        </p:grpSp>
        <p:sp>
          <p:nvSpPr>
            <p:cNvPr id="567" name="Google Shape;567;p58"/>
            <p:cNvSpPr txBox="1"/>
            <p:nvPr/>
          </p:nvSpPr>
          <p:spPr>
            <a:xfrm>
              <a:off x="656170" y="4560710"/>
              <a:ext cx="10404324"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(Bloody excrement) Mainly o</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bserved in the stage before death.</a:t>
              </a:r>
              <a:endParaRP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(Death) Death after 6</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~10 days of infection</a:t>
              </a:r>
              <a:r>
                <a:rPr lang="ko-KR" sz="20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r>
                <a:rPr lang="en-US" altLang="ko-KR" sz="20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20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2000" b="1" i="0" u="none" strike="noStrike" cap="none" dirty="0" smtClean="0">
                  <a:solidFill>
                    <a:srgbClr val="FF0000"/>
                  </a:solidFill>
                  <a:latin typeface="Arial" panose="020B0604020202020204" pitchFamily="34" charset="0"/>
                  <a:ea typeface="Times New Roman"/>
                  <a:cs typeface="Arial" panose="020B0604020202020204" pitchFamily="34" charset="0"/>
                  <a:sym typeface="Times New Roman"/>
                </a:rPr>
                <a:t>“</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Death rate increases after high fever.</a:t>
              </a:r>
              <a:r>
                <a:rPr lang="ko-K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rPr>
                <a:t>”</a:t>
              </a:r>
              <a:endParaRPr sz="2000" b="1" i="0" u="none" strike="noStrike" cap="none" dirty="0">
                <a:solidFill>
                  <a:srgbClr val="FF0000"/>
                </a:solidFill>
                <a:latin typeface="Arial" panose="020B0604020202020204" pitchFamily="34" charset="0"/>
                <a:ea typeface="Times New Roman"/>
                <a:cs typeface="Arial" panose="020B0604020202020204" pitchFamily="34" charset="0"/>
                <a:sym typeface="Times New Roman"/>
              </a:endParaRPr>
            </a:p>
          </p:txBody>
        </p:sp>
      </p:grpSp>
      <p:sp>
        <p:nvSpPr>
          <p:cNvPr id="17" name="Google Shape;526;p56"/>
          <p:cNvSpPr txBox="1"/>
          <p:nvPr/>
        </p:nvSpPr>
        <p:spPr>
          <a:xfrm>
            <a:off x="1619672" y="422911"/>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361950" marR="0" lvl="0" indent="-361950" algn="l" rtl="0">
              <a:lnSpc>
                <a:spcPct val="80000"/>
              </a:lnSpc>
              <a:spcBef>
                <a:spcPts val="0"/>
              </a:spcBef>
              <a:spcAft>
                <a:spcPts val="0"/>
              </a:spcAft>
              <a:buNone/>
            </a:pPr>
            <a:r>
              <a:rPr lang="ko-K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rPr>
              <a:t>2) Under</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standing of the major symptoms </a:t>
            </a:r>
            <a: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t/>
            </a:r>
            <a:b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br>
            <a:r>
              <a:rPr lang="ko-KR" sz="2300" b="1" dirty="0" smtClean="0">
                <a:solidFill>
                  <a:schemeClr val="lt1"/>
                </a:solidFill>
                <a:latin typeface="Arial" panose="020B0604020202020204" pitchFamily="34" charset="0"/>
                <a:ea typeface="Times New Roman"/>
                <a:cs typeface="Arial" panose="020B0604020202020204" pitchFamily="34" charset="0"/>
                <a:sym typeface="Times New Roman"/>
              </a:rPr>
              <a:t>for </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early detection</a:t>
            </a:r>
            <a:endParaRP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18" name="타원 17"/>
          <p:cNvSpPr/>
          <p:nvPr/>
        </p:nvSpPr>
        <p:spPr>
          <a:xfrm>
            <a:off x="429068" y="1510776"/>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19" name="타원 18"/>
          <p:cNvSpPr/>
          <p:nvPr/>
        </p:nvSpPr>
        <p:spPr>
          <a:xfrm>
            <a:off x="429068" y="4977876"/>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20" name="타원 19"/>
          <p:cNvSpPr/>
          <p:nvPr/>
        </p:nvSpPr>
        <p:spPr>
          <a:xfrm>
            <a:off x="429068" y="5283290"/>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pic>
        <p:nvPicPr>
          <p:cNvPr id="573" name="Google Shape;573;p59"/>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574" name="Google Shape;574;p59"/>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575" name="Google Shape;575;p5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18</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576" name="Google Shape;576;p59"/>
          <p:cNvSpPr txBox="1"/>
          <p:nvPr/>
        </p:nvSpPr>
        <p:spPr>
          <a:xfrm>
            <a:off x="1619672" y="413386"/>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361950" marR="0" lvl="0" indent="-361950" algn="l" rtl="0">
              <a:lnSpc>
                <a:spcPct val="80000"/>
              </a:lnSpc>
              <a:spcBef>
                <a:spcPts val="0"/>
              </a:spcBef>
              <a:spcAft>
                <a:spcPts val="0"/>
              </a:spcAft>
              <a:buNone/>
            </a:pPr>
            <a:r>
              <a:rPr lang="ko-KR" sz="2300" b="1" dirty="0">
                <a:solidFill>
                  <a:schemeClr val="lt1"/>
                </a:solidFill>
                <a:latin typeface="Arial" panose="020B0604020202020204" pitchFamily="34" charset="0"/>
                <a:ea typeface="Times New Roman"/>
                <a:cs typeface="Arial" panose="020B0604020202020204" pitchFamily="34" charset="0"/>
                <a:sym typeface="Times New Roman"/>
              </a:rPr>
              <a:t>2) Major symptoms for early detection </a:t>
            </a:r>
            <a:r>
              <a:rPr lang="ko-K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rPr>
              <a:t>&lt;</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Summary</a:t>
            </a:r>
            <a:r>
              <a:rPr lang="ko-K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rPr>
              <a:t>&gt;</a:t>
            </a:r>
            <a:endParaRP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577" name="Google Shape;577;p59"/>
          <p:cNvSpPr/>
          <p:nvPr/>
        </p:nvSpPr>
        <p:spPr>
          <a:xfrm>
            <a:off x="4029075" y="1640959"/>
            <a:ext cx="184731" cy="3693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grpSp>
        <p:nvGrpSpPr>
          <p:cNvPr id="578" name="Google Shape;578;p59"/>
          <p:cNvGrpSpPr/>
          <p:nvPr/>
        </p:nvGrpSpPr>
        <p:grpSpPr>
          <a:xfrm>
            <a:off x="467171" y="1039006"/>
            <a:ext cx="8569325" cy="6042000"/>
            <a:chOff x="539553" y="536437"/>
            <a:chExt cx="8424953" cy="6111063"/>
          </a:xfrm>
        </p:grpSpPr>
        <p:pic>
          <p:nvPicPr>
            <p:cNvPr id="579" name="Google Shape;579;p59" descr="DRW000024d834c1"/>
            <p:cNvPicPr preferRelativeResize="0"/>
            <p:nvPr/>
          </p:nvPicPr>
          <p:blipFill rotWithShape="1">
            <a:blip r:embed="rId4">
              <a:alphaModFix/>
            </a:blip>
            <a:srcRect/>
            <a:stretch/>
          </p:blipFill>
          <p:spPr>
            <a:xfrm>
              <a:off x="572809" y="536437"/>
              <a:ext cx="8045846" cy="4484948"/>
            </a:xfrm>
            <a:prstGeom prst="rect">
              <a:avLst/>
            </a:prstGeom>
            <a:noFill/>
            <a:ln>
              <a:noFill/>
            </a:ln>
          </p:spPr>
        </p:pic>
        <p:sp>
          <p:nvSpPr>
            <p:cNvPr id="580" name="Google Shape;580;p59"/>
            <p:cNvSpPr txBox="1"/>
            <p:nvPr/>
          </p:nvSpPr>
          <p:spPr>
            <a:xfrm>
              <a:off x="539553" y="5028768"/>
              <a:ext cx="8424953" cy="16187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1. </a:t>
              </a:r>
              <a:r>
                <a:rPr lang="ko-KR" sz="1300" b="1" dirty="0">
                  <a:solidFill>
                    <a:schemeClr val="dk1"/>
                  </a:solidFill>
                  <a:latin typeface="Arial" panose="020B0604020202020204" pitchFamily="34" charset="0"/>
                  <a:ea typeface="Times New Roman"/>
                  <a:cs typeface="Arial" panose="020B0604020202020204" pitchFamily="34" charset="0"/>
                  <a:sym typeface="Times New Roman"/>
                </a:rPr>
                <a:t>Pigs are piled up</a:t>
              </a: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r>
                <a:rPr lang="ko-KR" sz="1300" b="1" dirty="0">
                  <a:solidFill>
                    <a:schemeClr val="dk1"/>
                  </a:solidFill>
                  <a:latin typeface="Arial" panose="020B0604020202020204" pitchFamily="34" charset="0"/>
                  <a:ea typeface="Times New Roman"/>
                  <a:cs typeface="Arial" panose="020B0604020202020204" pitchFamily="34" charset="0"/>
                  <a:sym typeface="Times New Roman"/>
                </a:rPr>
                <a:t>Source</a:t>
              </a: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EURL INIA-CISA)    </a:t>
              </a:r>
              <a:r>
                <a:rPr lang="en-US" altLang="ko-KR" sz="13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3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2</a:t>
              </a: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r>
                <a:rPr lang="ko-KR" sz="1300" b="1" dirty="0">
                  <a:solidFill>
                    <a:schemeClr val="dk1"/>
                  </a:solidFill>
                  <a:latin typeface="Arial" panose="020B0604020202020204" pitchFamily="34" charset="0"/>
                  <a:ea typeface="Times New Roman"/>
                  <a:cs typeface="Arial" panose="020B0604020202020204" pitchFamily="34" charset="0"/>
                  <a:sym typeface="Times New Roman"/>
                </a:rPr>
                <a:t>Petechial ears </a:t>
              </a: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a:t>
              </a:r>
              <a:r>
                <a:rPr lang="ko-KR" sz="1300" b="1" dirty="0">
                  <a:solidFill>
                    <a:schemeClr val="dk1"/>
                  </a:solidFill>
                  <a:latin typeface="Arial" panose="020B0604020202020204" pitchFamily="34" charset="0"/>
                  <a:ea typeface="Times New Roman"/>
                  <a:cs typeface="Arial" panose="020B0604020202020204" pitchFamily="34" charset="0"/>
                  <a:sym typeface="Times New Roman"/>
                </a:rPr>
                <a:t>Photo</a:t>
              </a: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Linda Mur.), </a:t>
              </a:r>
              <a:endParaRPr b="1" dirty="0">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3. </a:t>
              </a:r>
              <a:r>
                <a:rPr lang="ko-KR" sz="1300" b="1" dirty="0">
                  <a:solidFill>
                    <a:schemeClr val="dk1"/>
                  </a:solidFill>
                  <a:latin typeface="Arial" panose="020B0604020202020204" pitchFamily="34" charset="0"/>
                  <a:ea typeface="Times New Roman"/>
                  <a:cs typeface="Arial" panose="020B0604020202020204" pitchFamily="34" charset="0"/>
                  <a:sym typeface="Times New Roman"/>
                </a:rPr>
                <a:t>Rubefaction and congestion of acra and belly</a:t>
              </a: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r>
                <a:rPr lang="ko-KR" sz="13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rPr>
                <a:t>4</a:t>
              </a: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Bleeding of nasal </a:t>
              </a:r>
              <a:r>
                <a:rPr lang="ko-KR" sz="1300" b="1" dirty="0">
                  <a:solidFill>
                    <a:schemeClr val="dk1"/>
                  </a:solidFill>
                  <a:latin typeface="Arial" panose="020B0604020202020204" pitchFamily="34" charset="0"/>
                  <a:ea typeface="Times New Roman"/>
                  <a:cs typeface="Arial" panose="020B0604020202020204" pitchFamily="34" charset="0"/>
                  <a:sym typeface="Times New Roman"/>
                </a:rPr>
                <a:t>cavity </a:t>
              </a: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a:t>
              </a:r>
              <a:r>
                <a:rPr lang="ko-KR" sz="1300" b="1" dirty="0">
                  <a:solidFill>
                    <a:schemeClr val="dk1"/>
                  </a:solidFill>
                  <a:latin typeface="Arial" panose="020B0604020202020204" pitchFamily="34" charset="0"/>
                  <a:ea typeface="Times New Roman"/>
                  <a:cs typeface="Arial" panose="020B0604020202020204" pitchFamily="34" charset="0"/>
                  <a:sym typeface="Times New Roman"/>
                </a:rPr>
                <a:t>Source</a:t>
              </a: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Russia VNIIVVIM)            </a:t>
              </a:r>
              <a:b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b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5. Mange with hemic</a:t>
              </a:r>
              <a:r>
                <a:rPr lang="ko-KR" sz="1300" b="1" dirty="0">
                  <a:solidFill>
                    <a:schemeClr val="dk1"/>
                  </a:solidFill>
                  <a:latin typeface="Arial" panose="020B0604020202020204" pitchFamily="34" charset="0"/>
                  <a:ea typeface="Times New Roman"/>
                  <a:cs typeface="Arial" panose="020B0604020202020204" pitchFamily="34" charset="0"/>
                  <a:sym typeface="Times New Roman"/>
                </a:rPr>
                <a:t> mucous foam</a:t>
              </a: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6. Congestion/bleeding </a:t>
              </a:r>
              <a:r>
                <a:rPr lang="ko-KR" sz="1300" b="1" dirty="0">
                  <a:solidFill>
                    <a:schemeClr val="dk1"/>
                  </a:solidFill>
                  <a:latin typeface="Arial" panose="020B0604020202020204" pitchFamily="34" charset="0"/>
                  <a:ea typeface="Times New Roman"/>
                  <a:cs typeface="Arial" panose="020B0604020202020204" pitchFamily="34" charset="0"/>
                  <a:sym typeface="Times New Roman"/>
                </a:rPr>
                <a:t>of skin and sign of necrosis</a:t>
              </a:r>
              <a:r>
                <a:rPr lang="ko-KR" sz="13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a:t>
              </a:r>
              <a:endParaRPr b="1" dirty="0">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endParaRPr sz="1600" b="1" i="0" u="none" strike="noStrike" cap="none" dirty="0" smtClean="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endParaRPr sz="1800" b="1" i="0" u="none" strike="noStrike" cap="none" dirty="0">
                <a:solidFill>
                  <a:srgbClr val="7F7F7F"/>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r>
                <a:rPr lang="ko-KR" sz="12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r>
                <a:rPr lang="ko-KR" sz="1200" b="1" dirty="0">
                  <a:solidFill>
                    <a:schemeClr val="dk1"/>
                  </a:solidFill>
                  <a:latin typeface="Arial" panose="020B0604020202020204" pitchFamily="34" charset="0"/>
                  <a:ea typeface="Times New Roman"/>
                  <a:cs typeface="Arial" panose="020B0604020202020204" pitchFamily="34" charset="0"/>
                  <a:sym typeface="Times New Roman"/>
                </a:rPr>
                <a:t>Source</a:t>
              </a:r>
              <a:r>
                <a:rPr lang="ko-KR" sz="12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a:t>
              </a:r>
              <a:r>
                <a:rPr lang="ko-KR" sz="1200" b="1" i="0" u="sng" strike="noStrike" cap="none" dirty="0">
                  <a:solidFill>
                    <a:schemeClr val="hlink"/>
                  </a:solidFill>
                  <a:latin typeface="Arial" panose="020B0604020202020204" pitchFamily="34" charset="0"/>
                  <a:ea typeface="Times New Roman"/>
                  <a:cs typeface="Arial" panose="020B0604020202020204" pitchFamily="34" charset="0"/>
                  <a:sym typeface="Times New Roman"/>
                  <a:hlinkClick r:id="rId5"/>
                </a:rPr>
                <a:t>www.cfsph.iastate.edu</a:t>
              </a:r>
              <a:r>
                <a:rPr lang="ko-KR" sz="1200" b="1" i="0" u="none" strike="noStrike" cap="none" dirty="0">
                  <a:solidFill>
                    <a:schemeClr val="dk1"/>
                  </a:solidFill>
                  <a:latin typeface="Arial" panose="020B0604020202020204" pitchFamily="34" charset="0"/>
                  <a:ea typeface="Times New Roman"/>
                  <a:cs typeface="Arial" panose="020B0604020202020204" pitchFamily="34" charset="0"/>
                  <a:sym typeface="Times New Roman"/>
                </a:rPr>
                <a:t>, Center for Food Security and Public Health, Iowa  State University,   CVM</a:t>
              </a:r>
              <a:r>
                <a:rPr lang="ko-KR" sz="1200" b="1" i="0" u="none" strike="noStrike" cap="none" dirty="0">
                  <a:solidFill>
                    <a:srgbClr val="7F7F7F"/>
                  </a:solidFill>
                  <a:latin typeface="Arial" panose="020B0604020202020204" pitchFamily="34" charset="0"/>
                  <a:ea typeface="Times New Roman"/>
                  <a:cs typeface="Arial" panose="020B0604020202020204" pitchFamily="34" charset="0"/>
                  <a:sym typeface="Times New Roman"/>
                </a:rPr>
                <a:t>.  </a:t>
              </a:r>
              <a:r>
                <a:rPr lang="ko-KR" sz="1200" b="1" i="0" u="none" strike="noStrike" cap="none" dirty="0">
                  <a:solidFill>
                    <a:srgbClr val="7F7F7F"/>
                  </a:solidFill>
                  <a:latin typeface="Arial" panose="020B0604020202020204" pitchFamily="34" charset="0"/>
                  <a:cs typeface="Arial" panose="020B0604020202020204" pitchFamily="34" charset="0"/>
                  <a:sym typeface="Arial"/>
                </a:rPr>
                <a:t>                                    </a:t>
              </a:r>
              <a:endParaRPr sz="1200" b="1" dirty="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ko-KR" sz="1400" b="1" i="0" u="none" strike="noStrike" cap="none" dirty="0">
                  <a:solidFill>
                    <a:srgbClr val="7F7F7F"/>
                  </a:solidFill>
                  <a:latin typeface="Arial" panose="020B0604020202020204" pitchFamily="34" charset="0"/>
                  <a:cs typeface="Arial" panose="020B0604020202020204" pitchFamily="34" charset="0"/>
                  <a:sym typeface="Arial"/>
                </a:rPr>
                <a:t>     </a:t>
              </a:r>
              <a:endParaRPr sz="1400" b="1" i="0" u="none" strike="noStrike" cap="none" dirty="0">
                <a:solidFill>
                  <a:srgbClr val="7F7F7F"/>
                </a:solidFill>
                <a:latin typeface="Arial" panose="020B0604020202020204" pitchFamily="34" charset="0"/>
                <a:cs typeface="Arial" panose="020B0604020202020204" pitchFamily="34" charset="0"/>
                <a:sym typeface="Arial"/>
              </a:endParaRPr>
            </a:p>
          </p:txBody>
        </p:sp>
        <p:sp>
          <p:nvSpPr>
            <p:cNvPr id="581" name="Google Shape;581;p59"/>
            <p:cNvSpPr/>
            <p:nvPr/>
          </p:nvSpPr>
          <p:spPr>
            <a:xfrm>
              <a:off x="644124" y="589702"/>
              <a:ext cx="287179" cy="306678"/>
            </a:xfrm>
            <a:prstGeom prst="ellipse">
              <a:avLst/>
            </a:prstGeom>
            <a:solidFill>
              <a:srgbClr val="737373"/>
            </a:solidFill>
            <a:ln w="25400" cap="flat" cmpd="sng">
              <a:solidFill>
                <a:srgbClr val="88A3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panose="020B0604020202020204" pitchFamily="34" charset="0"/>
                <a:cs typeface="Arial" panose="020B0604020202020204" pitchFamily="34" charset="0"/>
                <a:sym typeface="Arial"/>
              </a:endParaRPr>
            </a:p>
          </p:txBody>
        </p:sp>
        <p:sp>
          <p:nvSpPr>
            <p:cNvPr id="582" name="Google Shape;582;p59"/>
            <p:cNvSpPr txBox="1"/>
            <p:nvPr/>
          </p:nvSpPr>
          <p:spPr>
            <a:xfrm>
              <a:off x="676899" y="564203"/>
              <a:ext cx="216945" cy="373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ko-KR" sz="1800" b="0" i="0" u="none" strike="noStrike" cap="none" dirty="0">
                  <a:solidFill>
                    <a:schemeClr val="lt1"/>
                  </a:solidFill>
                  <a:latin typeface="Arial" panose="020B0604020202020204" pitchFamily="34" charset="0"/>
                  <a:cs typeface="Arial" panose="020B0604020202020204" pitchFamily="34" charset="0"/>
                  <a:sym typeface="Arial"/>
                </a:rPr>
                <a:t>1</a:t>
              </a:r>
              <a:endParaRPr sz="1800" b="0" i="0" u="none" strike="noStrike" cap="none" dirty="0">
                <a:solidFill>
                  <a:schemeClr val="lt1"/>
                </a:solidFill>
                <a:latin typeface="Arial" panose="020B0604020202020204" pitchFamily="34" charset="0"/>
                <a:cs typeface="Arial" panose="020B0604020202020204" pitchFamily="34" charset="0"/>
                <a:sym typeface="Arial"/>
              </a:endParaRPr>
            </a:p>
          </p:txBody>
        </p:sp>
        <p:sp>
          <p:nvSpPr>
            <p:cNvPr id="583" name="Google Shape;583;p59"/>
            <p:cNvSpPr/>
            <p:nvPr/>
          </p:nvSpPr>
          <p:spPr>
            <a:xfrm>
              <a:off x="3314462" y="613595"/>
              <a:ext cx="288739" cy="306678"/>
            </a:xfrm>
            <a:prstGeom prst="ellipse">
              <a:avLst/>
            </a:prstGeom>
            <a:solidFill>
              <a:srgbClr val="737373"/>
            </a:solidFill>
            <a:ln w="25400" cap="flat" cmpd="sng">
              <a:solidFill>
                <a:srgbClr val="88A3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panose="020B0604020202020204" pitchFamily="34" charset="0"/>
                <a:cs typeface="Arial" panose="020B0604020202020204" pitchFamily="34" charset="0"/>
                <a:sym typeface="Arial"/>
              </a:endParaRPr>
            </a:p>
          </p:txBody>
        </p:sp>
        <p:sp>
          <p:nvSpPr>
            <p:cNvPr id="584" name="Google Shape;584;p59"/>
            <p:cNvSpPr txBox="1"/>
            <p:nvPr/>
          </p:nvSpPr>
          <p:spPr>
            <a:xfrm>
              <a:off x="3303498" y="583336"/>
              <a:ext cx="216944" cy="3735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800" b="0" i="0" u="none" strike="noStrike" cap="none">
                  <a:solidFill>
                    <a:schemeClr val="lt1"/>
                  </a:solidFill>
                  <a:latin typeface="Arial" panose="020B0604020202020204" pitchFamily="34" charset="0"/>
                  <a:cs typeface="Arial" panose="020B0604020202020204" pitchFamily="34" charset="0"/>
                  <a:sym typeface="Arial"/>
                </a:rPr>
                <a:t>2</a:t>
              </a:r>
              <a:endParaRPr sz="1800" b="0" i="0" u="none" strike="noStrike" cap="none">
                <a:solidFill>
                  <a:schemeClr val="lt1"/>
                </a:solidFill>
                <a:latin typeface="Arial" panose="020B0604020202020204" pitchFamily="34" charset="0"/>
                <a:cs typeface="Arial" panose="020B0604020202020204" pitchFamily="34" charset="0"/>
                <a:sym typeface="Arial"/>
              </a:endParaRPr>
            </a:p>
          </p:txBody>
        </p:sp>
        <p:sp>
          <p:nvSpPr>
            <p:cNvPr id="585" name="Google Shape;585;p59"/>
            <p:cNvSpPr/>
            <p:nvPr/>
          </p:nvSpPr>
          <p:spPr>
            <a:xfrm>
              <a:off x="6077337" y="578076"/>
              <a:ext cx="288739" cy="308284"/>
            </a:xfrm>
            <a:prstGeom prst="ellipse">
              <a:avLst/>
            </a:prstGeom>
            <a:solidFill>
              <a:srgbClr val="737373"/>
            </a:solidFill>
            <a:ln w="25400" cap="flat" cmpd="sng">
              <a:solidFill>
                <a:srgbClr val="88A3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panose="020B0604020202020204" pitchFamily="34" charset="0"/>
                <a:cs typeface="Arial" panose="020B0604020202020204" pitchFamily="34" charset="0"/>
                <a:sym typeface="Arial"/>
              </a:endParaRPr>
            </a:p>
          </p:txBody>
        </p:sp>
        <p:sp>
          <p:nvSpPr>
            <p:cNvPr id="586" name="Google Shape;586;p59"/>
            <p:cNvSpPr txBox="1"/>
            <p:nvPr/>
          </p:nvSpPr>
          <p:spPr>
            <a:xfrm>
              <a:off x="6066374" y="560531"/>
              <a:ext cx="216945" cy="3735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800" b="0" i="0" u="none" strike="noStrike" cap="none">
                  <a:solidFill>
                    <a:schemeClr val="lt1"/>
                  </a:solidFill>
                  <a:latin typeface="Arial" panose="020B0604020202020204" pitchFamily="34" charset="0"/>
                  <a:cs typeface="Arial" panose="020B0604020202020204" pitchFamily="34" charset="0"/>
                  <a:sym typeface="Arial"/>
                </a:rPr>
                <a:t>3</a:t>
              </a:r>
              <a:endParaRPr sz="1800" b="0" i="0" u="none" strike="noStrike" cap="none">
                <a:solidFill>
                  <a:schemeClr val="lt1"/>
                </a:solidFill>
                <a:latin typeface="Arial" panose="020B0604020202020204" pitchFamily="34" charset="0"/>
                <a:cs typeface="Arial" panose="020B0604020202020204" pitchFamily="34" charset="0"/>
                <a:sym typeface="Arial"/>
              </a:endParaRPr>
            </a:p>
          </p:txBody>
        </p:sp>
        <p:sp>
          <p:nvSpPr>
            <p:cNvPr id="587" name="Google Shape;587;p59"/>
            <p:cNvSpPr/>
            <p:nvPr/>
          </p:nvSpPr>
          <p:spPr>
            <a:xfrm>
              <a:off x="6102272" y="2867881"/>
              <a:ext cx="288739" cy="308284"/>
            </a:xfrm>
            <a:prstGeom prst="ellipse">
              <a:avLst/>
            </a:prstGeom>
            <a:solidFill>
              <a:srgbClr val="737373"/>
            </a:solidFill>
            <a:ln w="25400" cap="flat" cmpd="sng">
              <a:solidFill>
                <a:srgbClr val="88A3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panose="020B0604020202020204" pitchFamily="34" charset="0"/>
                <a:cs typeface="Arial" panose="020B0604020202020204" pitchFamily="34" charset="0"/>
                <a:sym typeface="Arial"/>
              </a:endParaRPr>
            </a:p>
          </p:txBody>
        </p:sp>
        <p:sp>
          <p:nvSpPr>
            <p:cNvPr id="588" name="Google Shape;588;p59"/>
            <p:cNvSpPr txBox="1"/>
            <p:nvPr/>
          </p:nvSpPr>
          <p:spPr>
            <a:xfrm>
              <a:off x="6108439" y="2840700"/>
              <a:ext cx="216944" cy="37355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800" b="0" i="0" u="none" strike="noStrike" cap="none" dirty="0">
                  <a:solidFill>
                    <a:schemeClr val="lt1"/>
                  </a:solidFill>
                  <a:latin typeface="Arial" panose="020B0604020202020204" pitchFamily="34" charset="0"/>
                  <a:cs typeface="Arial" panose="020B0604020202020204" pitchFamily="34" charset="0"/>
                  <a:sym typeface="Arial"/>
                </a:rPr>
                <a:t>6</a:t>
              </a:r>
              <a:endParaRPr sz="1800" b="0" i="0" u="none" strike="noStrike" cap="none" dirty="0">
                <a:solidFill>
                  <a:schemeClr val="lt1"/>
                </a:solidFill>
                <a:latin typeface="Arial" panose="020B0604020202020204" pitchFamily="34" charset="0"/>
                <a:cs typeface="Arial" panose="020B0604020202020204" pitchFamily="34" charset="0"/>
                <a:sym typeface="Arial"/>
              </a:endParaRPr>
            </a:p>
          </p:txBody>
        </p:sp>
        <p:sp>
          <p:nvSpPr>
            <p:cNvPr id="589" name="Google Shape;589;p59"/>
            <p:cNvSpPr/>
            <p:nvPr/>
          </p:nvSpPr>
          <p:spPr>
            <a:xfrm>
              <a:off x="3358427" y="2864474"/>
              <a:ext cx="287179" cy="308284"/>
            </a:xfrm>
            <a:prstGeom prst="ellipse">
              <a:avLst/>
            </a:prstGeom>
            <a:solidFill>
              <a:srgbClr val="737373"/>
            </a:solidFill>
            <a:ln w="25400" cap="flat" cmpd="sng">
              <a:solidFill>
                <a:srgbClr val="88A3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panose="020B0604020202020204" pitchFamily="34" charset="0"/>
                <a:cs typeface="Arial" panose="020B0604020202020204" pitchFamily="34" charset="0"/>
                <a:sym typeface="Arial"/>
              </a:endParaRPr>
            </a:p>
          </p:txBody>
        </p:sp>
        <p:sp>
          <p:nvSpPr>
            <p:cNvPr id="590" name="Google Shape;590;p59"/>
            <p:cNvSpPr txBox="1"/>
            <p:nvPr/>
          </p:nvSpPr>
          <p:spPr>
            <a:xfrm>
              <a:off x="3356828" y="2835686"/>
              <a:ext cx="215384" cy="37355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800" b="0" i="0" u="none" strike="noStrike" cap="none" dirty="0">
                  <a:solidFill>
                    <a:schemeClr val="lt1"/>
                  </a:solidFill>
                  <a:latin typeface="Arial" panose="020B0604020202020204" pitchFamily="34" charset="0"/>
                  <a:cs typeface="Arial" panose="020B0604020202020204" pitchFamily="34" charset="0"/>
                  <a:sym typeface="Arial"/>
                </a:rPr>
                <a:t>5</a:t>
              </a:r>
              <a:endParaRPr sz="1800" b="0" i="0" u="none" strike="noStrike" cap="none" dirty="0">
                <a:solidFill>
                  <a:schemeClr val="lt1"/>
                </a:solidFill>
                <a:latin typeface="Arial" panose="020B0604020202020204" pitchFamily="34" charset="0"/>
                <a:cs typeface="Arial" panose="020B0604020202020204" pitchFamily="34" charset="0"/>
                <a:sym typeface="Arial"/>
              </a:endParaRPr>
            </a:p>
          </p:txBody>
        </p:sp>
        <p:sp>
          <p:nvSpPr>
            <p:cNvPr id="591" name="Google Shape;591;p59"/>
            <p:cNvSpPr/>
            <p:nvPr/>
          </p:nvSpPr>
          <p:spPr>
            <a:xfrm>
              <a:off x="644124" y="2822762"/>
              <a:ext cx="287179" cy="308283"/>
            </a:xfrm>
            <a:prstGeom prst="ellipse">
              <a:avLst/>
            </a:prstGeom>
            <a:solidFill>
              <a:srgbClr val="737373"/>
            </a:solidFill>
            <a:ln w="25400" cap="flat" cmpd="sng">
              <a:solidFill>
                <a:srgbClr val="88A3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panose="020B0604020202020204" pitchFamily="34" charset="0"/>
                <a:cs typeface="Arial" panose="020B0604020202020204" pitchFamily="34" charset="0"/>
                <a:sym typeface="Arial"/>
              </a:endParaRPr>
            </a:p>
          </p:txBody>
        </p:sp>
        <p:sp>
          <p:nvSpPr>
            <p:cNvPr id="592" name="Google Shape;592;p59"/>
            <p:cNvSpPr txBox="1"/>
            <p:nvPr/>
          </p:nvSpPr>
          <p:spPr>
            <a:xfrm>
              <a:off x="640926" y="2784301"/>
              <a:ext cx="215384" cy="37355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800" b="0" i="0" u="none" strike="noStrike" cap="none" dirty="0">
                  <a:solidFill>
                    <a:schemeClr val="lt1"/>
                  </a:solidFill>
                  <a:latin typeface="Arial" panose="020B0604020202020204" pitchFamily="34" charset="0"/>
                  <a:cs typeface="Arial" panose="020B0604020202020204" pitchFamily="34" charset="0"/>
                  <a:sym typeface="Arial"/>
                </a:rPr>
                <a:t>4</a:t>
              </a:r>
              <a:endParaRPr sz="1800" b="0" i="0" u="none" strike="noStrike" cap="none" dirty="0">
                <a:solidFill>
                  <a:schemeClr val="lt1"/>
                </a:solidFill>
                <a:latin typeface="Arial" panose="020B0604020202020204" pitchFamily="34" charset="0"/>
                <a:cs typeface="Arial" panose="020B0604020202020204" pitchFamily="34" charset="0"/>
                <a:sym typeface="Arial"/>
              </a:endParaRPr>
            </a:p>
          </p:txBody>
        </p:sp>
      </p:gr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pic>
        <p:nvPicPr>
          <p:cNvPr id="598" name="Google Shape;598;p60"/>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599" name="Google Shape;599;p60"/>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600" name="Google Shape;600;p60"/>
          <p:cNvSpPr txBox="1">
            <a:spLocks noGrp="1"/>
          </p:cNvSpPr>
          <p:nvPr>
            <p:ph type="sldNum" idx="12"/>
          </p:nvPr>
        </p:nvSpPr>
        <p:spPr>
          <a:xfrm>
            <a:off x="6553200" y="6245225"/>
            <a:ext cx="2133600" cy="30773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altLang="ko-KR" sz="1400" b="0" i="0" u="none" strike="noStrike" cap="none">
                <a:solidFill>
                  <a:schemeClr val="dk1"/>
                </a:solidFill>
                <a:latin typeface="Arial" panose="020B0604020202020204" pitchFamily="34" charset="0"/>
                <a:cs typeface="Arial" panose="020B0604020202020204" pitchFamily="34" charset="0"/>
                <a:sym typeface="Arial"/>
              </a:rPr>
              <a:t>19</a:t>
            </a:fld>
            <a:endParaRPr sz="14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601" name="Google Shape;601;p60"/>
          <p:cNvSpPr txBox="1"/>
          <p:nvPr/>
        </p:nvSpPr>
        <p:spPr>
          <a:xfrm>
            <a:off x="1619672" y="422911"/>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361950" marR="0" lvl="0" indent="-361950" algn="l" rtl="0">
              <a:lnSpc>
                <a:spcPct val="80000"/>
              </a:lnSpc>
              <a:spcBef>
                <a:spcPts val="0"/>
              </a:spcBef>
              <a:spcAft>
                <a:spcPts val="0"/>
              </a:spcAft>
              <a:buNone/>
            </a:pPr>
            <a:r>
              <a:rPr lang="ko-K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rPr>
              <a:t>3) Alwa</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ys heat leftover foods </a:t>
            </a:r>
            <a:r>
              <a:rPr lang="ko-KR" sz="2300" b="1" dirty="0" smtClean="0">
                <a:solidFill>
                  <a:schemeClr val="lt1"/>
                </a:solidFill>
                <a:latin typeface="Arial" panose="020B0604020202020204" pitchFamily="34" charset="0"/>
                <a:ea typeface="Times New Roman"/>
                <a:cs typeface="Arial" panose="020B0604020202020204" pitchFamily="34" charset="0"/>
                <a:sym typeface="Times New Roman"/>
              </a:rPr>
              <a:t>when</a:t>
            </a:r>
            <a: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t/>
            </a:r>
            <a:b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br>
            <a:r>
              <a:rPr lang="ko-KR" sz="2300" b="1" dirty="0" smtClean="0">
                <a:solidFill>
                  <a:schemeClr val="lt1"/>
                </a:solidFill>
                <a:latin typeface="Arial" panose="020B0604020202020204" pitchFamily="34" charset="0"/>
                <a:ea typeface="Times New Roman"/>
                <a:cs typeface="Arial" panose="020B0604020202020204" pitchFamily="34" charset="0"/>
                <a:sym typeface="Times New Roman"/>
              </a:rPr>
              <a:t>feeding </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the pigs</a:t>
            </a:r>
            <a:endParaRPr sz="2300" b="1" i="0" u="none" strike="noStrike" cap="none"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602" name="Google Shape;602;p60"/>
          <p:cNvSpPr/>
          <p:nvPr/>
        </p:nvSpPr>
        <p:spPr>
          <a:xfrm>
            <a:off x="4029075" y="159702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603" name="Google Shape;603;p60"/>
          <p:cNvSpPr/>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panose="020B0604020202020204" pitchFamily="34" charset="0"/>
              <a:cs typeface="Arial" panose="020B0604020202020204" pitchFamily="34" charset="0"/>
              <a:sym typeface="Arial"/>
            </a:endParaRPr>
          </a:p>
        </p:txBody>
      </p:sp>
      <p:grpSp>
        <p:nvGrpSpPr>
          <p:cNvPr id="604" name="Google Shape;604;p60"/>
          <p:cNvGrpSpPr/>
          <p:nvPr/>
        </p:nvGrpSpPr>
        <p:grpSpPr>
          <a:xfrm>
            <a:off x="-46037" y="1268760"/>
            <a:ext cx="11098757" cy="5172208"/>
            <a:chOff x="-46037" y="1340133"/>
            <a:chExt cx="11098757" cy="5172208"/>
          </a:xfrm>
        </p:grpSpPr>
        <p:grpSp>
          <p:nvGrpSpPr>
            <p:cNvPr id="606" name="Google Shape;606;p60"/>
            <p:cNvGrpSpPr/>
            <p:nvPr/>
          </p:nvGrpSpPr>
          <p:grpSpPr>
            <a:xfrm>
              <a:off x="-46037" y="3592498"/>
              <a:ext cx="9144000" cy="2919843"/>
              <a:chOff x="-46037" y="1897009"/>
              <a:chExt cx="9144000" cy="2919843"/>
            </a:xfrm>
          </p:grpSpPr>
          <p:pic>
            <p:nvPicPr>
              <p:cNvPr id="609" name="Google Shape;609;p60" descr="EMB000003383510"/>
              <p:cNvPicPr preferRelativeResize="0"/>
              <p:nvPr/>
            </p:nvPicPr>
            <p:blipFill rotWithShape="1">
              <a:blip r:embed="rId4">
                <a:alphaModFix/>
              </a:blip>
              <a:srcRect/>
              <a:stretch/>
            </p:blipFill>
            <p:spPr>
              <a:xfrm>
                <a:off x="1687600" y="1897009"/>
                <a:ext cx="5451251" cy="2613675"/>
              </a:xfrm>
              <a:prstGeom prst="rect">
                <a:avLst/>
              </a:prstGeom>
              <a:noFill/>
              <a:ln>
                <a:noFill/>
              </a:ln>
            </p:spPr>
          </p:pic>
          <p:sp>
            <p:nvSpPr>
              <p:cNvPr id="610" name="Google Shape;610;p60"/>
              <p:cNvSpPr/>
              <p:nvPr/>
            </p:nvSpPr>
            <p:spPr>
              <a:xfrm>
                <a:off x="-46037" y="4478298"/>
                <a:ext cx="9144000"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ko-KR" sz="1300" b="1" dirty="0">
                    <a:solidFill>
                      <a:schemeClr val="dk1"/>
                    </a:solidFill>
                    <a:latin typeface="Arial" panose="020B0604020202020204" pitchFamily="34" charset="0"/>
                    <a:ea typeface="Times New Roman"/>
                    <a:cs typeface="Arial" panose="020B0604020202020204" pitchFamily="34" charset="0"/>
                    <a:sym typeface="Times New Roman"/>
                  </a:rPr>
                  <a:t>Image. ASF campaign material of England </a:t>
                </a:r>
                <a:r>
                  <a:rPr lang="en-US" altLang="ko-KR" sz="13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3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300" b="1" dirty="0" smtClean="0">
                    <a:solidFill>
                      <a:schemeClr val="dk1"/>
                    </a:solidFill>
                    <a:latin typeface="Arial" panose="020B0604020202020204" pitchFamily="34" charset="0"/>
                    <a:ea typeface="Times New Roman"/>
                    <a:cs typeface="Arial" panose="020B0604020202020204" pitchFamily="34" charset="0"/>
                    <a:sym typeface="Times New Roman"/>
                  </a:rPr>
                  <a:t>“</a:t>
                </a:r>
                <a:r>
                  <a:rPr lang="ko-KR" sz="1300" b="1" dirty="0">
                    <a:solidFill>
                      <a:schemeClr val="dk1"/>
                    </a:solidFill>
                    <a:latin typeface="Arial" panose="020B0604020202020204" pitchFamily="34" charset="0"/>
                    <a:ea typeface="Times New Roman"/>
                    <a:cs typeface="Arial" panose="020B0604020202020204" pitchFamily="34" charset="0"/>
                    <a:sym typeface="Times New Roman"/>
                  </a:rPr>
                  <a:t>Warning of the risk of feeding leftover foods to pigs”</a:t>
                </a:r>
                <a:endParaRPr sz="1300" b="1" dirty="0">
                  <a:solidFill>
                    <a:schemeClr val="dk1"/>
                  </a:solidFill>
                  <a:latin typeface="Arial" panose="020B0604020202020204" pitchFamily="34" charset="0"/>
                  <a:ea typeface="Times New Roman"/>
                  <a:cs typeface="Arial" panose="020B0604020202020204" pitchFamily="34" charset="0"/>
                  <a:sym typeface="Times New Roman"/>
                </a:endParaRPr>
              </a:p>
            </p:txBody>
          </p:sp>
        </p:grpSp>
        <p:sp>
          <p:nvSpPr>
            <p:cNvPr id="612" name="Google Shape;612;p60"/>
            <p:cNvSpPr txBox="1"/>
            <p:nvPr/>
          </p:nvSpPr>
          <p:spPr>
            <a:xfrm>
              <a:off x="648396" y="1340133"/>
              <a:ext cx="10404324" cy="20621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800"/>
                </a:spcAft>
                <a:buNone/>
              </a:pPr>
              <a:r>
                <a:rPr lang="ko-KR" sz="1550" b="1" dirty="0">
                  <a:solidFill>
                    <a:schemeClr val="dk1"/>
                  </a:solidFill>
                  <a:latin typeface="Arial" panose="020B0604020202020204" pitchFamily="34" charset="0"/>
                  <a:ea typeface="Times New Roman"/>
                  <a:cs typeface="Arial" panose="020B0604020202020204" pitchFamily="34" charset="0"/>
                  <a:sym typeface="Times New Roman"/>
                </a:rPr>
                <a:t>384 pig farms (9,300 heads) in Korea feed leftover foods, </a:t>
              </a:r>
              <a:r>
                <a:rPr lang="ko-KR" sz="1550" b="1" dirty="0">
                  <a:solidFill>
                    <a:srgbClr val="FF0000"/>
                  </a:solidFill>
                  <a:latin typeface="Arial" panose="020B0604020202020204" pitchFamily="34" charset="0"/>
                  <a:ea typeface="Times New Roman"/>
                  <a:cs typeface="Arial" panose="020B0604020202020204" pitchFamily="34" charset="0"/>
                  <a:sym typeface="Times New Roman"/>
                </a:rPr>
                <a:t>and 96 of them do not heat </a:t>
              </a:r>
              <a:r>
                <a:rPr lang="en-US" altLang="ko-KR" sz="1550" b="1" dirty="0" smtClean="0">
                  <a:solidFill>
                    <a:srgbClr val="FF0000"/>
                  </a:solidFill>
                  <a:latin typeface="Arial" panose="020B0604020202020204" pitchFamily="34" charset="0"/>
                  <a:ea typeface="Times New Roman"/>
                  <a:cs typeface="Arial" panose="020B0604020202020204" pitchFamily="34" charset="0"/>
                  <a:sym typeface="Times New Roman"/>
                </a:rPr>
                <a:t/>
              </a:r>
              <a:br>
                <a:rPr lang="en-US" altLang="ko-KR" sz="1550" b="1" dirty="0" smtClean="0">
                  <a:solidFill>
                    <a:srgbClr val="FF0000"/>
                  </a:solidFill>
                  <a:latin typeface="Arial" panose="020B0604020202020204" pitchFamily="34" charset="0"/>
                  <a:ea typeface="Times New Roman"/>
                  <a:cs typeface="Arial" panose="020B0604020202020204" pitchFamily="34" charset="0"/>
                  <a:sym typeface="Times New Roman"/>
                </a:rPr>
              </a:br>
              <a:r>
                <a:rPr lang="ko-KR" sz="1550" b="1" dirty="0" smtClean="0">
                  <a:solidFill>
                    <a:srgbClr val="FF0000"/>
                  </a:solidFill>
                  <a:latin typeface="Arial" panose="020B0604020202020204" pitchFamily="34" charset="0"/>
                  <a:ea typeface="Times New Roman"/>
                  <a:cs typeface="Arial" panose="020B0604020202020204" pitchFamily="34" charset="0"/>
                  <a:sym typeface="Times New Roman"/>
                </a:rPr>
                <a:t>the </a:t>
              </a:r>
              <a:r>
                <a:rPr lang="ko-KR" sz="1550" b="1" dirty="0">
                  <a:solidFill>
                    <a:srgbClr val="FF0000"/>
                  </a:solidFill>
                  <a:latin typeface="Arial" panose="020B0604020202020204" pitchFamily="34" charset="0"/>
                  <a:ea typeface="Times New Roman"/>
                  <a:cs typeface="Arial" panose="020B0604020202020204" pitchFamily="34" charset="0"/>
                  <a:sym typeface="Times New Roman"/>
                </a:rPr>
                <a:t>foods when feeding the pigs. </a:t>
              </a:r>
              <a:r>
                <a:rPr lang="ko-KR" sz="1550" b="1" dirty="0">
                  <a:solidFill>
                    <a:schemeClr val="dk1"/>
                  </a:solidFill>
                  <a:latin typeface="Arial" panose="020B0604020202020204" pitchFamily="34" charset="0"/>
                  <a:ea typeface="Times New Roman"/>
                  <a:cs typeface="Arial" panose="020B0604020202020204" pitchFamily="34" charset="0"/>
                  <a:sym typeface="Times New Roman"/>
                </a:rPr>
                <a:t>(Based on Apr-May 2018, investigation result from </a:t>
              </a:r>
              <a:r>
                <a:rPr lang="en-US" altLang="ko-KR" sz="155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55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550" b="1" dirty="0" smtClean="0">
                  <a:solidFill>
                    <a:schemeClr val="dk1"/>
                  </a:solidFill>
                  <a:latin typeface="Arial" panose="020B0604020202020204" pitchFamily="34" charset="0"/>
                  <a:ea typeface="Times New Roman"/>
                  <a:cs typeface="Arial" panose="020B0604020202020204" pitchFamily="34" charset="0"/>
                  <a:sym typeface="Times New Roman"/>
                </a:rPr>
                <a:t>the </a:t>
              </a:r>
              <a:r>
                <a:rPr lang="ko-KR" sz="1550" b="1" dirty="0">
                  <a:solidFill>
                    <a:schemeClr val="dk1"/>
                  </a:solidFill>
                  <a:latin typeface="Arial" panose="020B0604020202020204" pitchFamily="34" charset="0"/>
                  <a:ea typeface="Times New Roman"/>
                  <a:cs typeface="Arial" panose="020B0604020202020204" pitchFamily="34" charset="0"/>
                  <a:sym typeface="Times New Roman"/>
                </a:rPr>
                <a:t>Ministry of Agriculture, Food and Rural Affairs-Livestock </a:t>
              </a:r>
              <a:r>
                <a:rPr lang="ko-KR" sz="1550" b="1" dirty="0" smtClean="0">
                  <a:solidFill>
                    <a:schemeClr val="dk1"/>
                  </a:solidFill>
                  <a:latin typeface="Arial" panose="020B0604020202020204" pitchFamily="34" charset="0"/>
                  <a:ea typeface="Times New Roman"/>
                  <a:cs typeface="Arial" panose="020B0604020202020204" pitchFamily="34" charset="0"/>
                  <a:sym typeface="Times New Roman"/>
                </a:rPr>
                <a:t>Health </a:t>
              </a:r>
              <a:r>
                <a:rPr lang="ko-KR" sz="1550" b="1" dirty="0">
                  <a:solidFill>
                    <a:schemeClr val="dk1"/>
                  </a:solidFill>
                  <a:latin typeface="Arial" panose="020B0604020202020204" pitchFamily="34" charset="0"/>
                  <a:ea typeface="Times New Roman"/>
                  <a:cs typeface="Arial" panose="020B0604020202020204" pitchFamily="34" charset="0"/>
                  <a:sym typeface="Times New Roman"/>
                </a:rPr>
                <a:t>Control Association</a:t>
              </a:r>
              <a:r>
                <a:rPr lang="ko-KR" sz="1550" b="1" dirty="0" smtClean="0">
                  <a:solidFill>
                    <a:schemeClr val="dk1"/>
                  </a:solidFill>
                  <a:latin typeface="Arial" panose="020B0604020202020204" pitchFamily="34" charset="0"/>
                  <a:ea typeface="Times New Roman"/>
                  <a:cs typeface="Arial" panose="020B0604020202020204" pitchFamily="34" charset="0"/>
                  <a:sym typeface="Times New Roman"/>
                </a:rPr>
                <a:t>)</a:t>
              </a:r>
              <a:endParaRPr sz="1550" b="1"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800"/>
                </a:spcAft>
                <a:buNone/>
              </a:pPr>
              <a:r>
                <a:rPr lang="ko-KR" sz="1550" b="1" dirty="0">
                  <a:solidFill>
                    <a:schemeClr val="dk1"/>
                  </a:solidFill>
                  <a:latin typeface="Arial" panose="020B0604020202020204" pitchFamily="34" charset="0"/>
                  <a:ea typeface="Times New Roman"/>
                  <a:cs typeface="Arial" panose="020B0604020202020204" pitchFamily="34" charset="0"/>
                  <a:sym typeface="Times New Roman"/>
                </a:rPr>
                <a:t>Pig farms feeding </a:t>
              </a:r>
              <a:r>
                <a:rPr lang="ko-KR" sz="1550" b="1" dirty="0">
                  <a:solidFill>
                    <a:srgbClr val="FF0000"/>
                  </a:solidFill>
                  <a:latin typeface="Arial" panose="020B0604020202020204" pitchFamily="34" charset="0"/>
                  <a:ea typeface="Times New Roman"/>
                  <a:cs typeface="Arial" panose="020B0604020202020204" pitchFamily="34" charset="0"/>
                  <a:sym typeface="Times New Roman"/>
                </a:rPr>
                <a:t>leftover foods</a:t>
              </a:r>
              <a:r>
                <a:rPr lang="ko-KR" sz="1550" b="1" dirty="0">
                  <a:solidFill>
                    <a:schemeClr val="dk1"/>
                  </a:solidFill>
                  <a:latin typeface="Arial" panose="020B0604020202020204" pitchFamily="34" charset="0"/>
                  <a:ea typeface="Times New Roman"/>
                  <a:cs typeface="Arial" panose="020B0604020202020204" pitchFamily="34" charset="0"/>
                  <a:sym typeface="Times New Roman"/>
                </a:rPr>
                <a:t> must </a:t>
              </a:r>
              <a:r>
                <a:rPr lang="ko-KR" sz="1550" b="1" dirty="0">
                  <a:solidFill>
                    <a:srgbClr val="FF0000"/>
                  </a:solidFill>
                  <a:latin typeface="Arial" panose="020B0604020202020204" pitchFamily="34" charset="0"/>
                  <a:ea typeface="Times New Roman"/>
                  <a:cs typeface="Arial" panose="020B0604020202020204" pitchFamily="34" charset="0"/>
                  <a:sym typeface="Times New Roman"/>
                </a:rPr>
                <a:t>heat</a:t>
              </a:r>
              <a:r>
                <a:rPr lang="ko-KR" sz="1550" b="1" dirty="0">
                  <a:solidFill>
                    <a:schemeClr val="dk1"/>
                  </a:solidFill>
                  <a:latin typeface="Arial" panose="020B0604020202020204" pitchFamily="34" charset="0"/>
                  <a:ea typeface="Times New Roman"/>
                  <a:cs typeface="Arial" panose="020B0604020202020204" pitchFamily="34" charset="0"/>
                  <a:sym typeface="Times New Roman"/>
                </a:rPr>
                <a:t> the foods for </a:t>
              </a:r>
              <a:r>
                <a:rPr lang="ko-KR" sz="1550" b="1" dirty="0">
                  <a:solidFill>
                    <a:srgbClr val="FF0000"/>
                  </a:solidFill>
                  <a:latin typeface="Arial" panose="020B0604020202020204" pitchFamily="34" charset="0"/>
                  <a:ea typeface="Times New Roman"/>
                  <a:cs typeface="Arial" panose="020B0604020202020204" pitchFamily="34" charset="0"/>
                  <a:sym typeface="Times New Roman"/>
                </a:rPr>
                <a:t>more than 30 minutes at 80℃ </a:t>
              </a:r>
              <a:r>
                <a:rPr lang="en-US" altLang="ko-KR" sz="1550" b="1" dirty="0" smtClean="0">
                  <a:solidFill>
                    <a:srgbClr val="FF0000"/>
                  </a:solidFill>
                  <a:latin typeface="Arial" panose="020B0604020202020204" pitchFamily="34" charset="0"/>
                  <a:ea typeface="Times New Roman"/>
                  <a:cs typeface="Arial" panose="020B0604020202020204" pitchFamily="34" charset="0"/>
                  <a:sym typeface="Times New Roman"/>
                </a:rPr>
                <a:t/>
              </a:r>
              <a:br>
                <a:rPr lang="en-US" altLang="ko-KR" sz="1550" b="1" dirty="0" smtClean="0">
                  <a:solidFill>
                    <a:srgbClr val="FF0000"/>
                  </a:solidFill>
                  <a:latin typeface="Arial" panose="020B0604020202020204" pitchFamily="34" charset="0"/>
                  <a:ea typeface="Times New Roman"/>
                  <a:cs typeface="Arial" panose="020B0604020202020204" pitchFamily="34" charset="0"/>
                  <a:sym typeface="Times New Roman"/>
                </a:rPr>
              </a:br>
              <a:r>
                <a:rPr lang="ko-KR" sz="1550" b="1" dirty="0" smtClean="0">
                  <a:solidFill>
                    <a:srgbClr val="FF0000"/>
                  </a:solidFill>
                  <a:latin typeface="Arial" panose="020B0604020202020204" pitchFamily="34" charset="0"/>
                  <a:ea typeface="Times New Roman"/>
                  <a:cs typeface="Arial" panose="020B0604020202020204" pitchFamily="34" charset="0"/>
                  <a:sym typeface="Times New Roman"/>
                </a:rPr>
                <a:t>(</a:t>
              </a:r>
              <a:r>
                <a:rPr lang="ko-KR" sz="1550" b="1" dirty="0">
                  <a:solidFill>
                    <a:srgbClr val="FF0000"/>
                  </a:solidFill>
                  <a:latin typeface="Arial" panose="020B0604020202020204" pitchFamily="34" charset="0"/>
                  <a:ea typeface="Times New Roman"/>
                  <a:cs typeface="Arial" panose="020B0604020202020204" pitchFamily="34" charset="0"/>
                  <a:sym typeface="Times New Roman"/>
                </a:rPr>
                <a:t>core temperature) </a:t>
              </a:r>
              <a:r>
                <a:rPr lang="ko-KR" sz="1550" b="1" dirty="0">
                  <a:latin typeface="Arial" panose="020B0604020202020204" pitchFamily="34" charset="0"/>
                  <a:ea typeface="Times New Roman"/>
                  <a:cs typeface="Arial" panose="020B0604020202020204" pitchFamily="34" charset="0"/>
                  <a:sym typeface="Times New Roman"/>
                </a:rPr>
                <a:t>in accordance with the standards of the Control of Livestock and </a:t>
              </a:r>
              <a:r>
                <a:rPr lang="en-US" altLang="ko-KR" sz="1550" b="1" dirty="0" smtClean="0">
                  <a:latin typeface="Arial" panose="020B0604020202020204" pitchFamily="34" charset="0"/>
                  <a:ea typeface="Times New Roman"/>
                  <a:cs typeface="Arial" panose="020B0604020202020204" pitchFamily="34" charset="0"/>
                  <a:sym typeface="Times New Roman"/>
                </a:rPr>
                <a:t/>
              </a:r>
              <a:br>
                <a:rPr lang="en-US" altLang="ko-KR" sz="1550" b="1" dirty="0" smtClean="0">
                  <a:latin typeface="Arial" panose="020B0604020202020204" pitchFamily="34" charset="0"/>
                  <a:ea typeface="Times New Roman"/>
                  <a:cs typeface="Arial" panose="020B0604020202020204" pitchFamily="34" charset="0"/>
                  <a:sym typeface="Times New Roman"/>
                </a:rPr>
              </a:br>
              <a:r>
                <a:rPr lang="ko-KR" sz="1550" b="1" dirty="0" smtClean="0">
                  <a:latin typeface="Arial" panose="020B0604020202020204" pitchFamily="34" charset="0"/>
                  <a:ea typeface="Times New Roman"/>
                  <a:cs typeface="Arial" panose="020B0604020202020204" pitchFamily="34" charset="0"/>
                  <a:sym typeface="Times New Roman"/>
                </a:rPr>
                <a:t>Fish </a:t>
              </a:r>
              <a:r>
                <a:rPr lang="ko-KR" sz="1550" b="1" dirty="0">
                  <a:latin typeface="Arial" panose="020B0604020202020204" pitchFamily="34" charset="0"/>
                  <a:ea typeface="Times New Roman"/>
                  <a:cs typeface="Arial" panose="020B0604020202020204" pitchFamily="34" charset="0"/>
                  <a:sym typeface="Times New Roman"/>
                </a:rPr>
                <a:t>Feed Act</a:t>
              </a:r>
              <a:r>
                <a:rPr lang="ko-KR" sz="1550" b="1" dirty="0" smtClean="0">
                  <a:latin typeface="Arial" panose="020B0604020202020204" pitchFamily="34" charset="0"/>
                  <a:ea typeface="Times New Roman"/>
                  <a:cs typeface="Arial" panose="020B0604020202020204" pitchFamily="34" charset="0"/>
                  <a:sym typeface="Times New Roman"/>
                </a:rPr>
                <a:t>.</a:t>
              </a:r>
              <a:endParaRPr sz="1550" b="1"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800"/>
                </a:spcAft>
                <a:buNone/>
              </a:pPr>
              <a:r>
                <a:rPr lang="ko-KR" sz="1550" b="1" dirty="0">
                  <a:solidFill>
                    <a:schemeClr val="dk1"/>
                  </a:solidFill>
                  <a:latin typeface="Arial" panose="020B0604020202020204" pitchFamily="34" charset="0"/>
                  <a:ea typeface="Times New Roman"/>
                  <a:cs typeface="Arial" panose="020B0604020202020204" pitchFamily="34" charset="0"/>
                  <a:sym typeface="Times New Roman"/>
                </a:rPr>
                <a:t>Countries in Europe including England warn the risk of feeding leftover foods to pigs </a:t>
              </a:r>
              <a:r>
                <a:rPr lang="en-US" altLang="ko-KR" sz="155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55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550" b="1" dirty="0" smtClean="0">
                  <a:solidFill>
                    <a:schemeClr val="dk1"/>
                  </a:solidFill>
                  <a:latin typeface="Arial" panose="020B0604020202020204" pitchFamily="34" charset="0"/>
                  <a:ea typeface="Times New Roman"/>
                  <a:cs typeface="Arial" panose="020B0604020202020204" pitchFamily="34" charset="0"/>
                  <a:sym typeface="Times New Roman"/>
                </a:rPr>
                <a:t>considering </a:t>
              </a:r>
              <a:r>
                <a:rPr lang="ko-KR" sz="1550" b="1" dirty="0">
                  <a:solidFill>
                    <a:schemeClr val="dk1"/>
                  </a:solidFill>
                  <a:latin typeface="Arial" panose="020B0604020202020204" pitchFamily="34" charset="0"/>
                  <a:ea typeface="Times New Roman"/>
                  <a:cs typeface="Arial" panose="020B0604020202020204" pitchFamily="34" charset="0"/>
                  <a:sym typeface="Times New Roman"/>
                </a:rPr>
                <a:t>the spread of ASF. </a:t>
              </a:r>
              <a:endParaRPr sz="1550" b="1" dirty="0">
                <a:solidFill>
                  <a:schemeClr val="dk1"/>
                </a:solidFill>
                <a:latin typeface="Arial" panose="020B0604020202020204" pitchFamily="34" charset="0"/>
                <a:ea typeface="Times New Roman"/>
                <a:cs typeface="Arial" panose="020B0604020202020204" pitchFamily="34" charset="0"/>
                <a:sym typeface="Times New Roman"/>
              </a:endParaRPr>
            </a:p>
          </p:txBody>
        </p:sp>
      </p:grpSp>
      <p:sp>
        <p:nvSpPr>
          <p:cNvPr id="18" name="타원 17"/>
          <p:cNvSpPr/>
          <p:nvPr/>
        </p:nvSpPr>
        <p:spPr>
          <a:xfrm>
            <a:off x="465904" y="1352534"/>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19" name="타원 18"/>
          <p:cNvSpPr/>
          <p:nvPr/>
        </p:nvSpPr>
        <p:spPr>
          <a:xfrm>
            <a:off x="465904" y="2153745"/>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20" name="타원 19"/>
          <p:cNvSpPr/>
          <p:nvPr/>
        </p:nvSpPr>
        <p:spPr>
          <a:xfrm>
            <a:off x="465904" y="2968767"/>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pic>
        <p:nvPicPr>
          <p:cNvPr id="619" name="Google Shape;619;p61"/>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620" name="Google Shape;620;p61"/>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chemeClr val="dk1"/>
              </a:solidFill>
              <a:latin typeface="Arial" panose="020B0604020202020204" pitchFamily="34" charset="0"/>
              <a:cs typeface="Arial" panose="020B0604020202020204" pitchFamily="34" charset="0"/>
              <a:sym typeface="Arial"/>
            </a:endParaRPr>
          </a:p>
        </p:txBody>
      </p:sp>
      <p:sp>
        <p:nvSpPr>
          <p:cNvPr id="621" name="Google Shape;621;p6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a:solidFill>
                  <a:schemeClr val="dk1"/>
                </a:solidFill>
                <a:latin typeface="Arial" panose="020B0604020202020204" pitchFamily="34" charset="0"/>
                <a:cs typeface="Arial" panose="020B0604020202020204" pitchFamily="34" charset="0"/>
                <a:sym typeface="Arial"/>
              </a:rPr>
              <a:t>20</a:t>
            </a:fld>
            <a:endParaRPr sz="1400">
              <a:solidFill>
                <a:schemeClr val="dk1"/>
              </a:solidFill>
              <a:latin typeface="Arial" panose="020B0604020202020204" pitchFamily="34" charset="0"/>
              <a:cs typeface="Arial" panose="020B0604020202020204" pitchFamily="34" charset="0"/>
              <a:sym typeface="Arial"/>
            </a:endParaRPr>
          </a:p>
        </p:txBody>
      </p:sp>
      <p:sp>
        <p:nvSpPr>
          <p:cNvPr id="622" name="Google Shape;622;p61"/>
          <p:cNvSpPr txBox="1"/>
          <p:nvPr/>
        </p:nvSpPr>
        <p:spPr>
          <a:xfrm>
            <a:off x="1619672" y="422911"/>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361950" marR="0" lvl="0" indent="-361950" algn="l" rtl="0">
              <a:lnSpc>
                <a:spcPct val="80000"/>
              </a:lnSpc>
              <a:spcBef>
                <a:spcPts val="0"/>
              </a:spcBef>
              <a:spcAft>
                <a:spcPts val="0"/>
              </a:spcAft>
              <a:buNone/>
            </a:pPr>
            <a:r>
              <a:rPr lang="ko-KR" sz="2300" b="1" dirty="0">
                <a:solidFill>
                  <a:schemeClr val="lt1"/>
                </a:solidFill>
                <a:latin typeface="Arial" panose="020B0604020202020204" pitchFamily="34" charset="0"/>
                <a:ea typeface="Times New Roman"/>
                <a:cs typeface="Arial" panose="020B0604020202020204" pitchFamily="34" charset="0"/>
                <a:sym typeface="Times New Roman"/>
              </a:rPr>
              <a:t>4) Quarantine compliances when </a:t>
            </a:r>
            <a: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t/>
            </a:r>
            <a:b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br>
            <a:r>
              <a:rPr lang="ko-KR" sz="2300" b="1" dirty="0" smtClean="0">
                <a:solidFill>
                  <a:schemeClr val="lt1"/>
                </a:solidFill>
                <a:latin typeface="Arial" panose="020B0604020202020204" pitchFamily="34" charset="0"/>
                <a:ea typeface="Times New Roman"/>
                <a:cs typeface="Arial" panose="020B0604020202020204" pitchFamily="34" charset="0"/>
                <a:sym typeface="Times New Roman"/>
              </a:rPr>
              <a:t>visiting </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overseas</a:t>
            </a:r>
            <a:endParaRPr sz="2300" b="1"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623" name="Google Shape;623;p61"/>
          <p:cNvSpPr/>
          <p:nvPr/>
        </p:nvSpPr>
        <p:spPr>
          <a:xfrm>
            <a:off x="4029075" y="159702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624" name="Google Shape;624;p61"/>
          <p:cNvSpPr/>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panose="020B0604020202020204" pitchFamily="34" charset="0"/>
              <a:cs typeface="Arial" panose="020B0604020202020204" pitchFamily="34" charset="0"/>
              <a:sym typeface="Arial"/>
            </a:endParaRPr>
          </a:p>
        </p:txBody>
      </p:sp>
      <p:sp>
        <p:nvSpPr>
          <p:cNvPr id="625" name="Google Shape;625;p61"/>
          <p:cNvSpPr/>
          <p:nvPr/>
        </p:nvSpPr>
        <p:spPr>
          <a:xfrm>
            <a:off x="1655763" y="1928813"/>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graphicFrame>
        <p:nvGraphicFramePr>
          <p:cNvPr id="626" name="Google Shape;626;p61"/>
          <p:cNvGraphicFramePr/>
          <p:nvPr>
            <p:extLst>
              <p:ext uri="{D42A27DB-BD31-4B8C-83A1-F6EECF244321}">
                <p14:modId xmlns:p14="http://schemas.microsoft.com/office/powerpoint/2010/main" val="1867699663"/>
              </p:ext>
            </p:extLst>
          </p:nvPr>
        </p:nvGraphicFramePr>
        <p:xfrm>
          <a:off x="592917" y="3258536"/>
          <a:ext cx="7959150" cy="1908000"/>
        </p:xfrm>
        <a:graphic>
          <a:graphicData uri="http://schemas.openxmlformats.org/drawingml/2006/table">
            <a:tbl>
              <a:tblPr>
                <a:noFill/>
                <a:tableStyleId>{E4779029-0AE6-445C-B10C-A7D1DEDB1B3E}</a:tableStyleId>
              </a:tblPr>
              <a:tblGrid>
                <a:gridCol w="2653050"/>
                <a:gridCol w="2653050"/>
                <a:gridCol w="2653050"/>
              </a:tblGrid>
              <a:tr h="501132">
                <a:tc>
                  <a:txBody>
                    <a:bodyPr/>
                    <a:lstStyle/>
                    <a:p>
                      <a:pPr marL="411480" marR="0" lvl="0" indent="-306070" algn="ctr" rtl="0">
                        <a:lnSpc>
                          <a:spcPct val="100000"/>
                        </a:lnSpc>
                        <a:spcBef>
                          <a:spcPts val="0"/>
                        </a:spcBef>
                        <a:spcAft>
                          <a:spcPts val="0"/>
                        </a:spcAft>
                        <a:buNone/>
                      </a:pP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Africa (8</a:t>
                      </a:r>
                      <a:r>
                        <a:rPr lang="ko-KR" b="1" dirty="0">
                          <a:latin typeface="Arial" panose="020B0604020202020204" pitchFamily="34" charset="0"/>
                          <a:ea typeface="Times New Roman"/>
                          <a:cs typeface="Arial" panose="020B0604020202020204" pitchFamily="34" charset="0"/>
                          <a:sym typeface="Times New Roman"/>
                        </a:rPr>
                        <a:t> countries</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a:t>
                      </a:r>
                      <a:endParaRP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32375" cap="flat" cmpd="sng">
                      <a:solidFill>
                        <a:srgbClr val="000000"/>
                      </a:solidFill>
                      <a:prstDash val="solid"/>
                      <a:round/>
                      <a:headEnd type="none" w="sm" len="sm"/>
                      <a:tailEnd type="none" w="sm" len="sm"/>
                    </a:lnB>
                  </a:tcPr>
                </a:tc>
                <a:tc>
                  <a:txBody>
                    <a:bodyPr/>
                    <a:lstStyle/>
                    <a:p>
                      <a:pPr marL="411480" marR="0" lvl="0" indent="-306070" algn="ctr" rtl="0">
                        <a:lnSpc>
                          <a:spcPct val="100000"/>
                        </a:lnSpc>
                        <a:spcBef>
                          <a:spcPts val="0"/>
                        </a:spcBef>
                        <a:spcAft>
                          <a:spcPts val="0"/>
                        </a:spcAft>
                        <a:buNone/>
                      </a:pPr>
                      <a:r>
                        <a:rPr lang="ko-KR" b="1">
                          <a:latin typeface="Arial" panose="020B0604020202020204" pitchFamily="34" charset="0"/>
                          <a:ea typeface="Times New Roman"/>
                          <a:cs typeface="Arial" panose="020B0604020202020204" pitchFamily="34" charset="0"/>
                          <a:sym typeface="Times New Roman"/>
                        </a:rPr>
                        <a:t>Europe </a:t>
                      </a: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(10</a:t>
                      </a:r>
                      <a:r>
                        <a:rPr lang="ko-KR" b="1">
                          <a:latin typeface="Arial" panose="020B0604020202020204" pitchFamily="34" charset="0"/>
                          <a:ea typeface="Times New Roman"/>
                          <a:cs typeface="Arial" panose="020B0604020202020204" pitchFamily="34" charset="0"/>
                          <a:sym typeface="Times New Roman"/>
                        </a:rPr>
                        <a:t> countries</a:t>
                      </a: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a:t>
                      </a:r>
                      <a:endParaRPr sz="14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32375" cap="flat" cmpd="sng">
                      <a:solidFill>
                        <a:srgbClr val="000000"/>
                      </a:solidFill>
                      <a:prstDash val="solid"/>
                      <a:round/>
                      <a:headEnd type="none" w="sm" len="sm"/>
                      <a:tailEnd type="none" w="sm" len="sm"/>
                    </a:lnB>
                  </a:tcPr>
                </a:tc>
                <a:tc>
                  <a:txBody>
                    <a:bodyPr/>
                    <a:lstStyle/>
                    <a:p>
                      <a:pPr marL="411480" marR="0" lvl="0" indent="-306070" algn="ctr" rtl="0">
                        <a:lnSpc>
                          <a:spcPct val="100000"/>
                        </a:lnSpc>
                        <a:spcBef>
                          <a:spcPts val="0"/>
                        </a:spcBef>
                        <a:spcAft>
                          <a:spcPts val="0"/>
                        </a:spcAft>
                        <a:buNone/>
                      </a:pP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Asia (1</a:t>
                      </a:r>
                      <a:r>
                        <a:rPr lang="ko-KR" b="1">
                          <a:latin typeface="Arial" panose="020B0604020202020204" pitchFamily="34" charset="0"/>
                          <a:ea typeface="Times New Roman"/>
                          <a:cs typeface="Arial" panose="020B0604020202020204" pitchFamily="34" charset="0"/>
                          <a:sym typeface="Times New Roman"/>
                        </a:rPr>
                        <a:t> country</a:t>
                      </a:r>
                      <a:r>
                        <a:rPr lang="ko-KR" sz="1400" b="1" u="none" strike="noStrike" cap="none">
                          <a:solidFill>
                            <a:srgbClr val="000000"/>
                          </a:solidFill>
                          <a:latin typeface="Arial" panose="020B0604020202020204" pitchFamily="34" charset="0"/>
                          <a:ea typeface="Times New Roman"/>
                          <a:cs typeface="Arial" panose="020B0604020202020204" pitchFamily="34" charset="0"/>
                          <a:sym typeface="Times New Roman"/>
                        </a:rPr>
                        <a:t>)</a:t>
                      </a:r>
                      <a:endParaRPr sz="1400" b="1" u="none" strike="noStrike" cap="none">
                        <a:solidFill>
                          <a:srgbClr val="000000"/>
                        </a:solidFill>
                        <a:latin typeface="Arial" panose="020B0604020202020204" pitchFamily="34" charset="0"/>
                        <a:ea typeface="Times New Roman"/>
                        <a:cs typeface="Arial" panose="020B0604020202020204" pitchFamily="34" charset="0"/>
                        <a:sym typeface="Times New Roman"/>
                      </a:endParaRPr>
                    </a:p>
                  </a:txBody>
                  <a:tcPr marL="64775" marR="64775" marT="17900" marB="17900" anchor="ctr">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21575" cap="flat" cmpd="sng">
                      <a:solidFill>
                        <a:srgbClr val="000000"/>
                      </a:solidFill>
                      <a:prstDash val="solid"/>
                      <a:round/>
                      <a:headEnd type="none" w="sm" len="sm"/>
                      <a:tailEnd type="none" w="sm" len="sm"/>
                    </a:lnT>
                    <a:lnB w="32375" cap="flat" cmpd="sng">
                      <a:solidFill>
                        <a:srgbClr val="000000"/>
                      </a:solidFill>
                      <a:prstDash val="solid"/>
                      <a:round/>
                      <a:headEnd type="none" w="sm" len="sm"/>
                      <a:tailEnd type="none" w="sm" len="sm"/>
                    </a:lnB>
                  </a:tcPr>
                </a:tc>
              </a:tr>
              <a:tr h="1406868">
                <a:tc>
                  <a:txBody>
                    <a:bodyPr/>
                    <a:lstStyle/>
                    <a:p>
                      <a:pPr marL="0" marR="0" lvl="0" indent="0" algn="ctr" rtl="0">
                        <a:lnSpc>
                          <a:spcPct val="100000"/>
                        </a:lnSpc>
                        <a:spcBef>
                          <a:spcPts val="0"/>
                        </a:spcBef>
                        <a:spcAft>
                          <a:spcPts val="0"/>
                        </a:spcAft>
                        <a:buNone/>
                      </a:pP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South Africa, </a:t>
                      </a:r>
                      <a:r>
                        <a:rPr lang="ko-KR" b="1" dirty="0">
                          <a:latin typeface="Arial" panose="020B0604020202020204" pitchFamily="34" charset="0"/>
                          <a:ea typeface="Times New Roman"/>
                          <a:cs typeface="Arial" panose="020B0604020202020204" pitchFamily="34" charset="0"/>
                          <a:sym typeface="Times New Roman"/>
                        </a:rPr>
                        <a:t>Zambia</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a:t>
                      </a:r>
                      <a:r>
                        <a:rPr lang="ko-KR" b="1" dirty="0">
                          <a:latin typeface="Arial" panose="020B0604020202020204" pitchFamily="34" charset="0"/>
                          <a:ea typeface="Times New Roman"/>
                          <a:cs typeface="Arial" panose="020B0604020202020204" pitchFamily="34" charset="0"/>
                          <a:sym typeface="Times New Roman"/>
                        </a:rPr>
                        <a:t> Burundi</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Kenya, </a:t>
                      </a:r>
                      <a:r>
                        <a:rPr lang="ko-KR" b="1" dirty="0">
                          <a:latin typeface="Arial" panose="020B0604020202020204" pitchFamily="34" charset="0"/>
                          <a:ea typeface="Times New Roman"/>
                          <a:cs typeface="Arial" panose="020B0604020202020204" pitchFamily="34" charset="0"/>
                          <a:sym typeface="Times New Roman"/>
                        </a:rPr>
                        <a:t>Mali</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a:t>
                      </a:r>
                      <a:r>
                        <a:rPr lang="ko-KR" b="1" dirty="0">
                          <a:solidFill>
                            <a:schemeClr val="dk1"/>
                          </a:solidFill>
                          <a:latin typeface="Arial" panose="020B0604020202020204" pitchFamily="34" charset="0"/>
                          <a:ea typeface="Times New Roman"/>
                          <a:cs typeface="Arial" panose="020B0604020202020204" pitchFamily="34" charset="0"/>
                          <a:sym typeface="Times New Roman"/>
                        </a:rPr>
                        <a:t>Côte d'Ivoir</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Cape Verde, </a:t>
                      </a:r>
                      <a:r>
                        <a:rPr lang="ko-KR" b="1" dirty="0">
                          <a:latin typeface="Arial" panose="020B0604020202020204" pitchFamily="34" charset="0"/>
                          <a:ea typeface="Times New Roman"/>
                          <a:cs typeface="Arial" panose="020B0604020202020204" pitchFamily="34" charset="0"/>
                          <a:sym typeface="Times New Roman"/>
                        </a:rPr>
                        <a:t>Nigeria</a:t>
                      </a:r>
                      <a:endParaRP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4775" marR="64775" marT="17900" marB="17900">
                    <a:lnL w="21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3237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b="1" dirty="0">
                          <a:latin typeface="Arial" panose="020B0604020202020204" pitchFamily="34" charset="0"/>
                          <a:ea typeface="Times New Roman"/>
                          <a:cs typeface="Arial" panose="020B0604020202020204" pitchFamily="34" charset="0"/>
                          <a:sym typeface="Times New Roman"/>
                        </a:rPr>
                        <a:t>Russia</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a:t>
                      </a:r>
                      <a:r>
                        <a:rPr lang="ko-KR" b="1" dirty="0">
                          <a:latin typeface="Arial" panose="020B0604020202020204" pitchFamily="34" charset="0"/>
                          <a:ea typeface="Times New Roman"/>
                          <a:cs typeface="Arial" panose="020B0604020202020204" pitchFamily="34" charset="0"/>
                          <a:sym typeface="Times New Roman"/>
                        </a:rPr>
                        <a:t>Ukraine</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a:t>
                      </a:r>
                      <a:r>
                        <a:rPr lang="ko-KR" b="1" dirty="0">
                          <a:latin typeface="Arial" panose="020B0604020202020204" pitchFamily="34" charset="0"/>
                          <a:ea typeface="Times New Roman"/>
                          <a:cs typeface="Arial" panose="020B0604020202020204" pitchFamily="34" charset="0"/>
                          <a:sym typeface="Times New Roman"/>
                        </a:rPr>
                        <a:t>Moldova</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a:t>
                      </a:r>
                      <a:r>
                        <a:rPr lang="ko-KR" b="1" dirty="0">
                          <a:latin typeface="Arial" panose="020B0604020202020204" pitchFamily="34" charset="0"/>
                          <a:ea typeface="Times New Roman"/>
                          <a:cs typeface="Arial" panose="020B0604020202020204" pitchFamily="34" charset="0"/>
                          <a:sym typeface="Times New Roman"/>
                        </a:rPr>
                        <a:t>Romania</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a:t>
                      </a:r>
                      <a:r>
                        <a:rPr lang="ko-KR" b="1" dirty="0">
                          <a:latin typeface="Arial" panose="020B0604020202020204" pitchFamily="34" charset="0"/>
                          <a:ea typeface="Times New Roman"/>
                          <a:cs typeface="Arial" panose="020B0604020202020204" pitchFamily="34" charset="0"/>
                          <a:sym typeface="Times New Roman"/>
                        </a:rPr>
                        <a:t>Poland</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a:t>
                      </a:r>
                      <a:r>
                        <a:rPr lang="ko-KR" b="1" dirty="0">
                          <a:latin typeface="Arial" panose="020B0604020202020204" pitchFamily="34" charset="0"/>
                          <a:ea typeface="Times New Roman"/>
                          <a:cs typeface="Arial" panose="020B0604020202020204" pitchFamily="34" charset="0"/>
                          <a:sym typeface="Times New Roman"/>
                        </a:rPr>
                        <a:t>Hungary</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a:t>
                      </a:r>
                      <a:r>
                        <a:rPr lang="ko-KR" b="1" dirty="0">
                          <a:latin typeface="Arial" panose="020B0604020202020204" pitchFamily="34" charset="0"/>
                          <a:ea typeface="Times New Roman"/>
                          <a:cs typeface="Arial" panose="020B0604020202020204" pitchFamily="34" charset="0"/>
                          <a:sym typeface="Times New Roman"/>
                        </a:rPr>
                        <a:t>Czech Republic</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a:t>
                      </a:r>
                      <a:r>
                        <a:rPr lang="ko-KR" b="1" dirty="0">
                          <a:latin typeface="Arial" panose="020B0604020202020204" pitchFamily="34" charset="0"/>
                          <a:ea typeface="Times New Roman"/>
                          <a:cs typeface="Arial" panose="020B0604020202020204" pitchFamily="34" charset="0"/>
                          <a:sym typeface="Times New Roman"/>
                        </a:rPr>
                        <a:t>Latvia</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a:t>
                      </a:r>
                      <a:r>
                        <a:rPr lang="ko-KR" b="1" dirty="0">
                          <a:latin typeface="Arial" panose="020B0604020202020204" pitchFamily="34" charset="0"/>
                          <a:ea typeface="Times New Roman"/>
                          <a:cs typeface="Arial" panose="020B0604020202020204" pitchFamily="34" charset="0"/>
                          <a:sym typeface="Times New Roman"/>
                        </a:rPr>
                        <a:t>Estonia</a:t>
                      </a:r>
                      <a:r>
                        <a:rPr lang="ko-K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rPr>
                        <a:t>, </a:t>
                      </a:r>
                      <a:r>
                        <a:rPr lang="ko-KR" b="1" dirty="0">
                          <a:latin typeface="Arial" panose="020B0604020202020204" pitchFamily="34" charset="0"/>
                          <a:ea typeface="Times New Roman"/>
                          <a:cs typeface="Arial" panose="020B0604020202020204" pitchFamily="34" charset="0"/>
                          <a:sym typeface="Times New Roman"/>
                        </a:rPr>
                        <a:t>Lithuania</a:t>
                      </a:r>
                      <a:endParaRPr sz="1400" b="1" u="none" strike="noStrike" cap="none" dirty="0">
                        <a:solidFill>
                          <a:srgbClr val="000000"/>
                        </a:solidFill>
                        <a:latin typeface="Arial" panose="020B0604020202020204" pitchFamily="34" charset="0"/>
                        <a:ea typeface="Times New Roman"/>
                        <a:cs typeface="Arial" panose="020B0604020202020204" pitchFamily="34" charset="0"/>
                        <a:sym typeface="Times New Roman"/>
                      </a:endParaRPr>
                    </a:p>
                  </a:txBody>
                  <a:tcPr marL="64775" marR="64775" marT="17900" marB="17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3237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b="1" dirty="0">
                          <a:latin typeface="Arial" panose="020B0604020202020204" pitchFamily="34" charset="0"/>
                          <a:ea typeface="Times New Roman"/>
                          <a:cs typeface="Arial" panose="020B0604020202020204" pitchFamily="34" charset="0"/>
                          <a:sym typeface="Times New Roman"/>
                        </a:rPr>
                        <a:t>China</a:t>
                      </a:r>
                      <a:endParaRPr b="1" dirty="0">
                        <a:latin typeface="Arial" panose="020B0604020202020204" pitchFamily="34" charset="0"/>
                        <a:ea typeface="Times New Roman"/>
                        <a:cs typeface="Arial" panose="020B0604020202020204" pitchFamily="34" charset="0"/>
                        <a:sym typeface="Times New Roman"/>
                      </a:endParaRPr>
                    </a:p>
                  </a:txBody>
                  <a:tcPr marL="64775" marR="64775" marT="17900" marB="17900">
                    <a:lnL w="9525" cap="flat" cmpd="sng">
                      <a:solidFill>
                        <a:srgbClr val="000000"/>
                      </a:solidFill>
                      <a:prstDash val="solid"/>
                      <a:round/>
                      <a:headEnd type="none" w="sm" len="sm"/>
                      <a:tailEnd type="none" w="sm" len="sm"/>
                    </a:lnL>
                    <a:lnR w="21575" cap="flat" cmpd="sng">
                      <a:solidFill>
                        <a:srgbClr val="000000"/>
                      </a:solidFill>
                      <a:prstDash val="solid"/>
                      <a:round/>
                      <a:headEnd type="none" w="sm" len="sm"/>
                      <a:tailEnd type="none" w="sm" len="sm"/>
                    </a:lnR>
                    <a:lnT w="32375" cap="flat" cmpd="sng">
                      <a:solidFill>
                        <a:srgbClr val="000000"/>
                      </a:solidFill>
                      <a:prstDash val="solid"/>
                      <a:round/>
                      <a:headEnd type="none" w="sm" len="sm"/>
                      <a:tailEnd type="none" w="sm" len="sm"/>
                    </a:lnT>
                    <a:lnB w="21575" cap="flat" cmpd="sng">
                      <a:solidFill>
                        <a:srgbClr val="000000"/>
                      </a:solidFill>
                      <a:prstDash val="solid"/>
                      <a:round/>
                      <a:headEnd type="none" w="sm" len="sm"/>
                      <a:tailEnd type="none" w="sm" len="sm"/>
                    </a:lnB>
                  </a:tcPr>
                </a:tc>
              </a:tr>
            </a:tbl>
          </a:graphicData>
        </a:graphic>
      </p:graphicFrame>
      <p:sp>
        <p:nvSpPr>
          <p:cNvPr id="627" name="Google Shape;627;p61"/>
          <p:cNvSpPr/>
          <p:nvPr/>
        </p:nvSpPr>
        <p:spPr>
          <a:xfrm>
            <a:off x="0" y="2637625"/>
            <a:ext cx="9144000" cy="492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ko-KR" sz="1600" b="1" dirty="0">
                <a:solidFill>
                  <a:schemeClr val="dk1"/>
                </a:solidFill>
                <a:latin typeface="Arial" panose="020B0604020202020204" pitchFamily="34" charset="0"/>
                <a:ea typeface="Times New Roman"/>
                <a:cs typeface="Arial" panose="020B0604020202020204" pitchFamily="34" charset="0"/>
                <a:sym typeface="Times New Roman"/>
              </a:rPr>
              <a:t>(Countries with ASF outbreak) </a:t>
            </a: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19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countries in Africa/Europe/Asia after Jan </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1</a:t>
            </a:r>
            <a:r>
              <a:rPr lang="en-US" altLang="ko-KR" sz="1600" b="1" baseline="30000" dirty="0" err="1" smtClean="0">
                <a:solidFill>
                  <a:schemeClr val="dk1"/>
                </a:solidFill>
                <a:latin typeface="Arial" panose="020B0604020202020204" pitchFamily="34" charset="0"/>
                <a:ea typeface="Times New Roman"/>
                <a:cs typeface="Arial" panose="020B0604020202020204" pitchFamily="34" charset="0"/>
                <a:sym typeface="Times New Roman"/>
              </a:rPr>
              <a:t>st</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2016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OIE Standards)</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p:txBody>
      </p:sp>
      <p:grpSp>
        <p:nvGrpSpPr>
          <p:cNvPr id="628" name="Google Shape;628;p61"/>
          <p:cNvGrpSpPr/>
          <p:nvPr/>
        </p:nvGrpSpPr>
        <p:grpSpPr>
          <a:xfrm>
            <a:off x="417307" y="1022457"/>
            <a:ext cx="10663388" cy="5395823"/>
            <a:chOff x="408382" y="1062269"/>
            <a:chExt cx="10663388" cy="5395823"/>
          </a:xfrm>
        </p:grpSpPr>
        <p:grpSp>
          <p:nvGrpSpPr>
            <p:cNvPr id="629" name="Google Shape;629;p61"/>
            <p:cNvGrpSpPr/>
            <p:nvPr/>
          </p:nvGrpSpPr>
          <p:grpSpPr>
            <a:xfrm>
              <a:off x="648396" y="1062269"/>
              <a:ext cx="10423374" cy="5395823"/>
              <a:chOff x="648396" y="1245392"/>
              <a:chExt cx="10423374" cy="5395823"/>
            </a:xfrm>
          </p:grpSpPr>
          <p:sp>
            <p:nvSpPr>
              <p:cNvPr id="631" name="Google Shape;631;p61"/>
              <p:cNvSpPr txBox="1"/>
              <p:nvPr/>
            </p:nvSpPr>
            <p:spPr>
              <a:xfrm>
                <a:off x="648396" y="1245392"/>
                <a:ext cx="10404324" cy="161578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Visiting countries with ASF outbreak including China is prohibited. </a:t>
                </a:r>
                <a:endParaRPr sz="2000" b="1" dirty="0">
                  <a:solidFill>
                    <a:schemeClr val="dk1"/>
                  </a:solidFill>
                  <a:latin typeface="Arial" panose="020B0604020202020204" pitchFamily="34" charset="0"/>
                  <a:ea typeface="Times New Roman"/>
                  <a:cs typeface="Arial" panose="020B0604020202020204" pitchFamily="34" charset="0"/>
                  <a:sym typeface="Times New Roman"/>
                </a:endParaRPr>
              </a:p>
              <a:p>
                <a:pPr marL="342900" marR="0" lvl="0" indent="-342900" algn="l" rtl="0">
                  <a:lnSpc>
                    <a:spcPct val="90000"/>
                  </a:lnSpc>
                  <a:spcBef>
                    <a:spcPts val="0"/>
                  </a:spcBef>
                  <a:spcAft>
                    <a:spcPts val="0"/>
                  </a:spcAft>
                  <a:buClr>
                    <a:schemeClr val="dk1"/>
                  </a:buClr>
                  <a:buSzPts val="1800"/>
                  <a:buFont typeface="Times New Roman"/>
                  <a:buChar char="-"/>
                </a:pPr>
                <a:r>
                  <a:rPr lang="ko-KR" sz="1800" b="1" dirty="0">
                    <a:solidFill>
                      <a:schemeClr val="dk1"/>
                    </a:solidFill>
                    <a:latin typeface="Arial" panose="020B0604020202020204" pitchFamily="34" charset="0"/>
                    <a:ea typeface="Times New Roman"/>
                    <a:cs typeface="Arial" panose="020B0604020202020204" pitchFamily="34" charset="0"/>
                    <a:sym typeface="Times New Roman"/>
                  </a:rPr>
                  <a:t>If unavoidably visiting such countries, visiting of farms and </a:t>
                </a:r>
                <a:r>
                  <a:rPr lang="en-US" altLang="ko-KR" sz="18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8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800" b="1" dirty="0" smtClean="0">
                    <a:solidFill>
                      <a:schemeClr val="dk1"/>
                    </a:solidFill>
                    <a:latin typeface="Arial" panose="020B0604020202020204" pitchFamily="34" charset="0"/>
                    <a:ea typeface="Times New Roman"/>
                    <a:cs typeface="Arial" panose="020B0604020202020204" pitchFamily="34" charset="0"/>
                    <a:sym typeface="Times New Roman"/>
                  </a:rPr>
                  <a:t>livestock </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markets </a:t>
                </a:r>
                <a:r>
                  <a:rPr lang="ko-KR" sz="1800" b="1" dirty="0" smtClean="0">
                    <a:solidFill>
                      <a:schemeClr val="dk1"/>
                    </a:solidFill>
                    <a:latin typeface="Arial" panose="020B0604020202020204" pitchFamily="34" charset="0"/>
                    <a:ea typeface="Times New Roman"/>
                    <a:cs typeface="Arial" panose="020B0604020202020204" pitchFamily="34" charset="0"/>
                    <a:sym typeface="Times New Roman"/>
                  </a:rPr>
                  <a:t>is strictly </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prohibited.  </a:t>
                </a:r>
                <a:endParaRPr sz="1800" b="1" dirty="0">
                  <a:solidFill>
                    <a:schemeClr val="dk1"/>
                  </a:solidFill>
                  <a:latin typeface="Arial" panose="020B0604020202020204" pitchFamily="34" charset="0"/>
                  <a:ea typeface="Times New Roman"/>
                  <a:cs typeface="Arial" panose="020B0604020202020204" pitchFamily="34" charset="0"/>
                  <a:sym typeface="Times New Roman"/>
                </a:endParaRPr>
              </a:p>
              <a:p>
                <a:pPr marL="342900" marR="0" lvl="0" indent="-342900" algn="l" rtl="0">
                  <a:lnSpc>
                    <a:spcPct val="90000"/>
                  </a:lnSpc>
                  <a:spcBef>
                    <a:spcPts val="0"/>
                  </a:spcBef>
                  <a:spcAft>
                    <a:spcPts val="0"/>
                  </a:spcAft>
                  <a:buClr>
                    <a:srgbClr val="0070C0"/>
                  </a:buClr>
                  <a:buSzPts val="1800"/>
                  <a:buFont typeface="Times New Roman"/>
                  <a:buChar char="-"/>
                </a:pPr>
                <a:r>
                  <a:rPr lang="ko-KR" sz="1800" b="1" dirty="0">
                    <a:solidFill>
                      <a:srgbClr val="0070C0"/>
                    </a:solidFill>
                    <a:latin typeface="Arial" panose="020B0604020202020204" pitchFamily="34" charset="0"/>
                    <a:ea typeface="Times New Roman"/>
                    <a:cs typeface="Arial" panose="020B0604020202020204" pitchFamily="34" charset="0"/>
                    <a:sym typeface="Times New Roman"/>
                  </a:rPr>
                  <a:t>Approved countries for traveling</a:t>
                </a:r>
                <a:r>
                  <a:rPr lang="ko-KR" sz="1800" b="1" dirty="0">
                    <a:solidFill>
                      <a:schemeClr val="dk2"/>
                    </a:solidFill>
                    <a:latin typeface="Arial" panose="020B0604020202020204" pitchFamily="34" charset="0"/>
                    <a:ea typeface="Times New Roman"/>
                    <a:cs typeface="Arial" panose="020B0604020202020204" pitchFamily="34" charset="0"/>
                    <a:sym typeface="Times New Roman"/>
                  </a:rPr>
                  <a:t>: </a:t>
                </a:r>
                <a:r>
                  <a:rPr lang="en-US" altLang="ko-KR" sz="1800" b="1" dirty="0" smtClean="0">
                    <a:solidFill>
                      <a:schemeClr val="dk2"/>
                    </a:solidFill>
                    <a:latin typeface="Arial" panose="020B0604020202020204" pitchFamily="34" charset="0"/>
                    <a:ea typeface="Times New Roman"/>
                    <a:cs typeface="Arial" panose="020B0604020202020204" pitchFamily="34" charset="0"/>
                    <a:sym typeface="Times New Roman"/>
                  </a:rPr>
                  <a:t/>
                </a:r>
                <a:br>
                  <a:rPr lang="en-US" altLang="ko-KR" sz="1800" b="1" dirty="0" smtClean="0">
                    <a:solidFill>
                      <a:schemeClr val="dk2"/>
                    </a:solidFill>
                    <a:latin typeface="Arial" panose="020B0604020202020204" pitchFamily="34" charset="0"/>
                    <a:ea typeface="Times New Roman"/>
                    <a:cs typeface="Arial" panose="020B0604020202020204" pitchFamily="34" charset="0"/>
                    <a:sym typeface="Times New Roman"/>
                  </a:rPr>
                </a:br>
                <a:r>
                  <a:rPr lang="ko-KR" sz="1800" b="1" dirty="0" smtClean="0">
                    <a:solidFill>
                      <a:schemeClr val="dk2"/>
                    </a:solidFill>
                    <a:latin typeface="Arial" panose="020B0604020202020204" pitchFamily="34" charset="0"/>
                    <a:ea typeface="Times New Roman"/>
                    <a:cs typeface="Arial" panose="020B0604020202020204" pitchFamily="34" charset="0"/>
                    <a:sym typeface="Times New Roman"/>
                  </a:rPr>
                  <a:t>(</a:t>
                </a:r>
                <a:r>
                  <a:rPr lang="ko-KR" sz="1800" b="1" dirty="0">
                    <a:solidFill>
                      <a:schemeClr val="dk2"/>
                    </a:solidFill>
                    <a:latin typeface="Arial" panose="020B0604020202020204" pitchFamily="34" charset="0"/>
                    <a:ea typeface="Times New Roman"/>
                    <a:cs typeface="Arial" panose="020B0604020202020204" pitchFamily="34" charset="0"/>
                    <a:sym typeface="Times New Roman"/>
                  </a:rPr>
                  <a:t>Countries without ASF, AI, and </a:t>
                </a:r>
                <a:r>
                  <a:rPr lang="ko-KR" sz="1800" b="1" dirty="0" smtClean="0">
                    <a:solidFill>
                      <a:schemeClr val="dk2"/>
                    </a:solidFill>
                    <a:latin typeface="Arial" panose="020B0604020202020204" pitchFamily="34" charset="0"/>
                    <a:ea typeface="Times New Roman"/>
                    <a:cs typeface="Arial" panose="020B0604020202020204" pitchFamily="34" charset="0"/>
                    <a:sym typeface="Times New Roman"/>
                  </a:rPr>
                  <a:t>foot-and-mouth </a:t>
                </a:r>
                <a:r>
                  <a:rPr lang="ko-KR" sz="1800" b="1" dirty="0">
                    <a:solidFill>
                      <a:schemeClr val="dk2"/>
                    </a:solidFill>
                    <a:latin typeface="Arial" panose="020B0604020202020204" pitchFamily="34" charset="0"/>
                    <a:ea typeface="Times New Roman"/>
                    <a:cs typeface="Arial" panose="020B0604020202020204" pitchFamily="34" charset="0"/>
                    <a:sym typeface="Times New Roman"/>
                  </a:rPr>
                  <a:t>disease outbreaks</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a:t>
                </a:r>
                <a:r>
                  <a:rPr lang="ko-KR" sz="1800" b="1" dirty="0">
                    <a:solidFill>
                      <a:schemeClr val="dk2"/>
                    </a:solidFill>
                    <a:latin typeface="Arial" panose="020B0604020202020204" pitchFamily="34" charset="0"/>
                    <a:ea typeface="Times New Roman"/>
                    <a:cs typeface="Arial" panose="020B0604020202020204" pitchFamily="34" charset="0"/>
                    <a:sym typeface="Times New Roman"/>
                  </a:rPr>
                  <a:t> </a:t>
                </a:r>
                <a:r>
                  <a:rPr lang="en-US" altLang="ko-KR" sz="1800" b="1" dirty="0" smtClean="0">
                    <a:solidFill>
                      <a:schemeClr val="dk2"/>
                    </a:solidFill>
                    <a:latin typeface="Arial" panose="020B0604020202020204" pitchFamily="34" charset="0"/>
                    <a:ea typeface="Times New Roman"/>
                    <a:cs typeface="Arial" panose="020B0604020202020204" pitchFamily="34" charset="0"/>
                    <a:sym typeface="Times New Roman"/>
                  </a:rPr>
                  <a:t/>
                </a:r>
                <a:br>
                  <a:rPr lang="en-US" altLang="ko-KR" sz="1800" b="1" dirty="0" smtClean="0">
                    <a:solidFill>
                      <a:schemeClr val="dk2"/>
                    </a:solidFill>
                    <a:latin typeface="Arial" panose="020B0604020202020204" pitchFamily="34" charset="0"/>
                    <a:ea typeface="Times New Roman"/>
                    <a:cs typeface="Arial" panose="020B0604020202020204" pitchFamily="34" charset="0"/>
                    <a:sym typeface="Times New Roman"/>
                  </a:rPr>
                </a:br>
                <a:r>
                  <a:rPr lang="ko-KR" sz="1800" b="1" dirty="0" smtClean="0">
                    <a:solidFill>
                      <a:srgbClr val="0070C0"/>
                    </a:solidFill>
                    <a:latin typeface="Arial" panose="020B0604020202020204" pitchFamily="34" charset="0"/>
                    <a:ea typeface="Times New Roman"/>
                    <a:cs typeface="Arial" panose="020B0604020202020204" pitchFamily="34" charset="0"/>
                    <a:sym typeface="Times New Roman"/>
                  </a:rPr>
                  <a:t>Singapore</a:t>
                </a:r>
                <a:r>
                  <a:rPr lang="ko-KR" sz="1800" b="1" dirty="0">
                    <a:solidFill>
                      <a:srgbClr val="0070C0"/>
                    </a:solidFill>
                    <a:latin typeface="Arial" panose="020B0604020202020204" pitchFamily="34" charset="0"/>
                    <a:ea typeface="Times New Roman"/>
                    <a:cs typeface="Arial" panose="020B0604020202020204" pitchFamily="34" charset="0"/>
                    <a:sym typeface="Times New Roman"/>
                  </a:rPr>
                  <a:t>, Japan, Western Europe, </a:t>
                </a:r>
                <a:r>
                  <a:rPr lang="ko-KR" sz="1800" b="1" dirty="0" smtClean="0">
                    <a:solidFill>
                      <a:srgbClr val="0070C0"/>
                    </a:solidFill>
                    <a:latin typeface="Arial" panose="020B0604020202020204" pitchFamily="34" charset="0"/>
                    <a:ea typeface="Times New Roman"/>
                    <a:cs typeface="Arial" panose="020B0604020202020204" pitchFamily="34" charset="0"/>
                    <a:sym typeface="Times New Roman"/>
                  </a:rPr>
                  <a:t>Northern </a:t>
                </a:r>
                <a:r>
                  <a:rPr lang="ko-KR" sz="1800" b="1" dirty="0">
                    <a:solidFill>
                      <a:srgbClr val="0070C0"/>
                    </a:solidFill>
                    <a:latin typeface="Arial" panose="020B0604020202020204" pitchFamily="34" charset="0"/>
                    <a:ea typeface="Times New Roman"/>
                    <a:cs typeface="Arial" panose="020B0604020202020204" pitchFamily="34" charset="0"/>
                    <a:sym typeface="Times New Roman"/>
                  </a:rPr>
                  <a:t>Europe, etc.</a:t>
                </a:r>
                <a:endParaRPr sz="1800" b="1" dirty="0">
                  <a:solidFill>
                    <a:srgbClr val="0070C0"/>
                  </a:solidFill>
                  <a:latin typeface="Arial" panose="020B0604020202020204" pitchFamily="34" charset="0"/>
                  <a:ea typeface="Times New Roman"/>
                  <a:cs typeface="Arial" panose="020B0604020202020204" pitchFamily="34" charset="0"/>
                  <a:sym typeface="Times New Roman"/>
                </a:endParaRPr>
              </a:p>
            </p:txBody>
          </p:sp>
          <p:sp>
            <p:nvSpPr>
              <p:cNvPr id="634" name="Google Shape;634;p61"/>
              <p:cNvSpPr txBox="1"/>
              <p:nvPr/>
            </p:nvSpPr>
            <p:spPr>
              <a:xfrm>
                <a:off x="667446" y="5994925"/>
                <a:ext cx="10404324"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ko-KR" sz="1800" b="1" dirty="0">
                    <a:solidFill>
                      <a:srgbClr val="FF0000"/>
                    </a:solidFill>
                    <a:latin typeface="Arial" panose="020B0604020202020204" pitchFamily="34" charset="0"/>
                    <a:ea typeface="Times New Roman"/>
                    <a:cs typeface="Arial" panose="020B0604020202020204" pitchFamily="34" charset="0"/>
                    <a:sym typeface="Times New Roman"/>
                  </a:rPr>
                  <a:t>Bringing livestock products to Korea such as meat, ham, and sausage sold </a:t>
                </a:r>
                <a:r>
                  <a:rPr lang="en-US" altLang="ko-KR" sz="1800" b="1" dirty="0" smtClean="0">
                    <a:solidFill>
                      <a:srgbClr val="FF0000"/>
                    </a:solidFill>
                    <a:latin typeface="Arial" panose="020B0604020202020204" pitchFamily="34" charset="0"/>
                    <a:ea typeface="Times New Roman"/>
                    <a:cs typeface="Arial" panose="020B0604020202020204" pitchFamily="34" charset="0"/>
                    <a:sym typeface="Times New Roman"/>
                  </a:rPr>
                  <a:t/>
                </a:r>
                <a:br>
                  <a:rPr lang="en-US" altLang="ko-KR" sz="1800" b="1" dirty="0" smtClean="0">
                    <a:solidFill>
                      <a:srgbClr val="FF0000"/>
                    </a:solidFill>
                    <a:latin typeface="Arial" panose="020B0604020202020204" pitchFamily="34" charset="0"/>
                    <a:ea typeface="Times New Roman"/>
                    <a:cs typeface="Arial" panose="020B0604020202020204" pitchFamily="34" charset="0"/>
                    <a:sym typeface="Times New Roman"/>
                  </a:rPr>
                </a:br>
                <a:r>
                  <a:rPr lang="ko-KR" sz="1800" b="1" dirty="0" smtClean="0">
                    <a:solidFill>
                      <a:srgbClr val="FF0000"/>
                    </a:solidFill>
                    <a:latin typeface="Arial" panose="020B0604020202020204" pitchFamily="34" charset="0"/>
                    <a:ea typeface="Times New Roman"/>
                    <a:cs typeface="Arial" panose="020B0604020202020204" pitchFamily="34" charset="0"/>
                    <a:sym typeface="Times New Roman"/>
                  </a:rPr>
                  <a:t>in </a:t>
                </a:r>
                <a:r>
                  <a:rPr lang="ko-KR" sz="1800" b="1" dirty="0">
                    <a:solidFill>
                      <a:srgbClr val="FF0000"/>
                    </a:solidFill>
                    <a:latin typeface="Arial" panose="020B0604020202020204" pitchFamily="34" charset="0"/>
                    <a:ea typeface="Times New Roman"/>
                    <a:cs typeface="Arial" panose="020B0604020202020204" pitchFamily="34" charset="0"/>
                    <a:sym typeface="Times New Roman"/>
                  </a:rPr>
                  <a:t>the travel sites is strictly prohibited. </a:t>
                </a:r>
                <a:endParaRPr sz="1800" b="1" dirty="0">
                  <a:solidFill>
                    <a:srgbClr val="FF0000"/>
                  </a:solidFill>
                  <a:latin typeface="Arial" panose="020B0604020202020204" pitchFamily="34" charset="0"/>
                  <a:ea typeface="Times New Roman"/>
                  <a:cs typeface="Arial" panose="020B0604020202020204" pitchFamily="34" charset="0"/>
                  <a:sym typeface="Times New Roman"/>
                </a:endParaRPr>
              </a:p>
            </p:txBody>
          </p:sp>
        </p:grpSp>
        <p:sp>
          <p:nvSpPr>
            <p:cNvPr id="635" name="Google Shape;635;p61"/>
            <p:cNvSpPr/>
            <p:nvPr/>
          </p:nvSpPr>
          <p:spPr>
            <a:xfrm>
              <a:off x="408382" y="2699495"/>
              <a:ext cx="8309400" cy="2664300"/>
            </a:xfrm>
            <a:prstGeom prst="rect">
              <a:avLst/>
            </a:prstGeom>
            <a:no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1"/>
                </a:solidFill>
                <a:latin typeface="Arial" panose="020B0604020202020204" pitchFamily="34" charset="0"/>
                <a:cs typeface="Arial" panose="020B0604020202020204" pitchFamily="34" charset="0"/>
                <a:sym typeface="Arial"/>
              </a:endParaRPr>
            </a:p>
          </p:txBody>
        </p:sp>
      </p:grpSp>
      <p:sp>
        <p:nvSpPr>
          <p:cNvPr id="19" name="타원 18"/>
          <p:cNvSpPr/>
          <p:nvPr/>
        </p:nvSpPr>
        <p:spPr>
          <a:xfrm>
            <a:off x="465904" y="1082817"/>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20" name="타원 19"/>
          <p:cNvSpPr/>
          <p:nvPr/>
        </p:nvSpPr>
        <p:spPr>
          <a:xfrm>
            <a:off x="465904" y="5857715"/>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pic>
        <p:nvPicPr>
          <p:cNvPr id="641" name="Google Shape;641;p62"/>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642" name="Google Shape;642;p62"/>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chemeClr val="dk1"/>
              </a:solidFill>
              <a:latin typeface="Arial"/>
              <a:ea typeface="Arial"/>
              <a:cs typeface="Arial"/>
              <a:sym typeface="Arial"/>
            </a:endParaRPr>
          </a:p>
        </p:txBody>
      </p:sp>
      <p:sp>
        <p:nvSpPr>
          <p:cNvPr id="643" name="Google Shape;643;p6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a:solidFill>
                  <a:schemeClr val="dk1"/>
                </a:solidFill>
                <a:latin typeface="Arial"/>
                <a:ea typeface="Arial"/>
                <a:cs typeface="Arial"/>
                <a:sym typeface="Arial"/>
              </a:rPr>
              <a:t>21</a:t>
            </a:fld>
            <a:endParaRPr sz="1400">
              <a:solidFill>
                <a:schemeClr val="dk1"/>
              </a:solidFill>
              <a:latin typeface="Arial"/>
              <a:ea typeface="Arial"/>
              <a:cs typeface="Arial"/>
              <a:sym typeface="Arial"/>
            </a:endParaRPr>
          </a:p>
        </p:txBody>
      </p:sp>
      <p:sp>
        <p:nvSpPr>
          <p:cNvPr id="645" name="Google Shape;645;p62"/>
          <p:cNvSpPr/>
          <p:nvPr/>
        </p:nvSpPr>
        <p:spPr>
          <a:xfrm>
            <a:off x="4029075" y="159702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6" name="Google Shape;646;p62"/>
          <p:cNvSpPr/>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47" name="Google Shape;647;p62"/>
          <p:cNvSpPr/>
          <p:nvPr/>
        </p:nvSpPr>
        <p:spPr>
          <a:xfrm>
            <a:off x="1655763" y="1928813"/>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3" name="Google Shape;653;p62"/>
          <p:cNvSpPr txBox="1"/>
          <p:nvPr/>
        </p:nvSpPr>
        <p:spPr>
          <a:xfrm>
            <a:off x="667446" y="1933669"/>
            <a:ext cx="10404324" cy="243143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800" b="1" dirty="0" smtClean="0">
                <a:solidFill>
                  <a:schemeClr val="dk2"/>
                </a:solidFill>
                <a:latin typeface="Arial" panose="020B0604020202020204" pitchFamily="34" charset="0"/>
                <a:ea typeface="Times New Roman"/>
                <a:cs typeface="Arial" panose="020B0604020202020204" pitchFamily="34" charset="0"/>
                <a:sym typeface="Times New Roman"/>
              </a:rPr>
              <a:t>Maintain </a:t>
            </a:r>
            <a:r>
              <a:rPr lang="ko-KR" sz="1800" b="1" dirty="0">
                <a:solidFill>
                  <a:schemeClr val="dk2"/>
                </a:solidFill>
                <a:latin typeface="Arial" panose="020B0604020202020204" pitchFamily="34" charset="0"/>
                <a:ea typeface="Times New Roman"/>
                <a:cs typeface="Arial" panose="020B0604020202020204" pitchFamily="34" charset="0"/>
                <a:sym typeface="Times New Roman"/>
              </a:rPr>
              <a:t>a high level of </a:t>
            </a:r>
            <a:r>
              <a:rPr lang="ko-KR" sz="1800" b="1" dirty="0">
                <a:solidFill>
                  <a:srgbClr val="FF0000"/>
                </a:solidFill>
                <a:latin typeface="Arial" panose="020B0604020202020204" pitchFamily="34" charset="0"/>
                <a:ea typeface="Times New Roman"/>
                <a:cs typeface="Arial" panose="020B0604020202020204" pitchFamily="34" charset="0"/>
                <a:sym typeface="Times New Roman"/>
              </a:rPr>
              <a:t>personal hygiene </a:t>
            </a:r>
            <a:r>
              <a:rPr lang="en-US" altLang="ko-KR" sz="1800" b="1" dirty="0" smtClean="0">
                <a:solidFill>
                  <a:srgbClr val="FF0000"/>
                </a:solidFill>
                <a:latin typeface="Arial" panose="020B0604020202020204" pitchFamily="34" charset="0"/>
                <a:ea typeface="Times New Roman"/>
                <a:cs typeface="Arial" panose="020B0604020202020204" pitchFamily="34" charset="0"/>
                <a:sym typeface="Times New Roman"/>
              </a:rPr>
              <a:t/>
            </a:r>
            <a:br>
              <a:rPr lang="en-US" altLang="ko-KR" sz="1800" b="1" dirty="0" smtClean="0">
                <a:solidFill>
                  <a:srgbClr val="FF0000"/>
                </a:solidFill>
                <a:latin typeface="Arial" panose="020B0604020202020204" pitchFamily="34" charset="0"/>
                <a:ea typeface="Times New Roman"/>
                <a:cs typeface="Arial" panose="020B0604020202020204" pitchFamily="34" charset="0"/>
                <a:sym typeface="Times New Roman"/>
              </a:rPr>
            </a:br>
            <a:r>
              <a:rPr lang="ko-KR" sz="1800" b="1" dirty="0" smtClean="0">
                <a:solidFill>
                  <a:srgbClr val="FF0000"/>
                </a:solidFill>
                <a:latin typeface="Arial" panose="020B0604020202020204" pitchFamily="34" charset="0"/>
                <a:ea typeface="Times New Roman"/>
                <a:cs typeface="Arial" panose="020B0604020202020204" pitchFamily="34" charset="0"/>
                <a:sym typeface="Times New Roman"/>
              </a:rPr>
              <a:t>(</a:t>
            </a:r>
            <a:r>
              <a:rPr lang="ko-KR" sz="1800" b="1" dirty="0">
                <a:solidFill>
                  <a:srgbClr val="FF0000"/>
                </a:solidFill>
                <a:latin typeface="Arial" panose="020B0604020202020204" pitchFamily="34" charset="0"/>
                <a:ea typeface="Times New Roman"/>
                <a:cs typeface="Arial" panose="020B0604020202020204" pitchFamily="34" charset="0"/>
                <a:sym typeface="Times New Roman"/>
              </a:rPr>
              <a:t>taking a shower, etc.) right after returning to Korea.</a:t>
            </a:r>
            <a:endParaRPr sz="1800" b="1" dirty="0">
              <a:solidFill>
                <a:srgbClr val="FF0000"/>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endParaRPr sz="1800" b="1" dirty="0">
              <a:solidFill>
                <a:schemeClr val="dk2"/>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r>
              <a:rPr lang="ko-KR" sz="1800" b="1" dirty="0" smtClean="0">
                <a:solidFill>
                  <a:srgbClr val="FF0000"/>
                </a:solidFill>
                <a:latin typeface="Arial" panose="020B0604020202020204" pitchFamily="34" charset="0"/>
                <a:ea typeface="Times New Roman"/>
                <a:cs typeface="Arial" panose="020B0604020202020204" pitchFamily="34" charset="0"/>
                <a:sym typeface="Times New Roman"/>
              </a:rPr>
              <a:t>Do </a:t>
            </a:r>
            <a:r>
              <a:rPr lang="ko-KR" sz="1800" b="1" dirty="0">
                <a:solidFill>
                  <a:srgbClr val="FF0000"/>
                </a:solidFill>
                <a:latin typeface="Arial" panose="020B0604020202020204" pitchFamily="34" charset="0"/>
                <a:ea typeface="Times New Roman"/>
                <a:cs typeface="Arial" panose="020B0604020202020204" pitchFamily="34" charset="0"/>
                <a:sym typeface="Times New Roman"/>
              </a:rPr>
              <a:t>not enter livestock farming facilities for five days.</a:t>
            </a:r>
            <a:endParaRPr sz="1800" b="1" dirty="0">
              <a:solidFill>
                <a:srgbClr val="FF0000"/>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endParaRPr sz="1800" b="1" dirty="0">
              <a:solidFill>
                <a:srgbClr val="FF0000"/>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r>
              <a:rPr lang="ko-KR" sz="1800" b="1" dirty="0" smtClean="0">
                <a:solidFill>
                  <a:srgbClr val="FF0000"/>
                </a:solidFill>
                <a:latin typeface="Arial" panose="020B0604020202020204" pitchFamily="34" charset="0"/>
                <a:ea typeface="Times New Roman"/>
                <a:cs typeface="Arial" panose="020B0604020202020204" pitchFamily="34" charset="0"/>
                <a:sym typeface="Times New Roman"/>
              </a:rPr>
              <a:t>Immediately </a:t>
            </a:r>
            <a:r>
              <a:rPr lang="ko-KR" sz="1800" b="1" dirty="0">
                <a:solidFill>
                  <a:srgbClr val="FF0000"/>
                </a:solidFill>
                <a:latin typeface="Arial" panose="020B0604020202020204" pitchFamily="34" charset="0"/>
                <a:ea typeface="Times New Roman"/>
                <a:cs typeface="Arial" panose="020B0604020202020204" pitchFamily="34" charset="0"/>
                <a:sym typeface="Times New Roman"/>
              </a:rPr>
              <a:t>wash the clothes and shoes </a:t>
            </a:r>
            <a:r>
              <a:rPr lang="ko-KR" sz="1800" b="1" dirty="0">
                <a:latin typeface="Arial" panose="020B0604020202020204" pitchFamily="34" charset="0"/>
                <a:ea typeface="Times New Roman"/>
                <a:cs typeface="Arial" panose="020B0604020202020204" pitchFamily="34" charset="0"/>
                <a:sym typeface="Times New Roman"/>
              </a:rPr>
              <a:t>you wore during the trip.</a:t>
            </a:r>
            <a:endParaRPr sz="1800" b="1" dirty="0">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endParaRPr sz="1800" b="1" dirty="0">
              <a:solidFill>
                <a:srgbClr val="FF0000"/>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r>
              <a:rPr lang="ko-KR" sz="1800" b="1" dirty="0" smtClean="0">
                <a:solidFill>
                  <a:schemeClr val="dk1"/>
                </a:solidFill>
                <a:latin typeface="Arial" panose="020B0604020202020204" pitchFamily="34" charset="0"/>
                <a:ea typeface="Times New Roman"/>
                <a:cs typeface="Arial" panose="020B0604020202020204" pitchFamily="34" charset="0"/>
                <a:sym typeface="Times New Roman"/>
              </a:rPr>
              <a:t>Report </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and disinfect yourself when entering the country with </a:t>
            </a:r>
            <a:r>
              <a:rPr lang="en-US" altLang="ko-KR" sz="18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8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800" b="1" dirty="0" smtClean="0">
                <a:solidFill>
                  <a:schemeClr val="dk1"/>
                </a:solidFill>
                <a:latin typeface="Arial" panose="020B0604020202020204" pitchFamily="34" charset="0"/>
                <a:ea typeface="Times New Roman"/>
                <a:cs typeface="Arial" panose="020B0604020202020204" pitchFamily="34" charset="0"/>
                <a:sym typeface="Times New Roman"/>
              </a:rPr>
              <a:t>infectious </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disease in domestic animals outbreaks</a:t>
            </a:r>
            <a:r>
              <a:rPr lang="ko-KR" sz="2000" b="1" dirty="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(including layover).</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r>
              <a:rPr lang="ko-KR" sz="1800" b="1" dirty="0">
                <a:solidFill>
                  <a:schemeClr val="dk1"/>
                </a:solidFill>
                <a:latin typeface="Arial" panose="020B0604020202020204" pitchFamily="34" charset="0"/>
                <a:ea typeface="Times New Roman"/>
                <a:cs typeface="Arial" panose="020B0604020202020204" pitchFamily="34" charset="0"/>
                <a:sym typeface="Times New Roman"/>
              </a:rPr>
              <a:t> </a:t>
            </a:r>
            <a:r>
              <a:rPr lang="ko-KR" sz="18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800" b="1" dirty="0">
                <a:solidFill>
                  <a:schemeClr val="dk1"/>
                </a:solidFill>
                <a:latin typeface="Arial" panose="020B0604020202020204" pitchFamily="34" charset="0"/>
                <a:ea typeface="Times New Roman"/>
                <a:cs typeface="Arial" panose="020B0604020202020204" pitchFamily="34" charset="0"/>
                <a:sym typeface="Times New Roman"/>
              </a:rPr>
              <a:t>Violation may charge the fee of 5,000,000 KRW or less.</a:t>
            </a:r>
            <a:endParaRPr sz="1800" b="1" dirty="0">
              <a:solidFill>
                <a:srgbClr val="FF0000"/>
              </a:solidFill>
              <a:latin typeface="Arial" panose="020B0604020202020204" pitchFamily="34" charset="0"/>
              <a:ea typeface="Times New Roman"/>
              <a:cs typeface="Arial" panose="020B0604020202020204" pitchFamily="34" charset="0"/>
              <a:sym typeface="Times New Roman"/>
            </a:endParaRPr>
          </a:p>
        </p:txBody>
      </p:sp>
      <p:sp>
        <p:nvSpPr>
          <p:cNvPr id="17" name="Google Shape;622;p61"/>
          <p:cNvSpPr txBox="1"/>
          <p:nvPr/>
        </p:nvSpPr>
        <p:spPr>
          <a:xfrm>
            <a:off x="1619672" y="422911"/>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361950" marR="0" lvl="0" indent="-361950" algn="l" rtl="0">
              <a:lnSpc>
                <a:spcPct val="80000"/>
              </a:lnSpc>
              <a:spcBef>
                <a:spcPts val="0"/>
              </a:spcBef>
              <a:spcAft>
                <a:spcPts val="0"/>
              </a:spcAft>
              <a:buNone/>
            </a:pPr>
            <a:r>
              <a:rPr lang="ko-KR" sz="2300" b="1" dirty="0">
                <a:solidFill>
                  <a:schemeClr val="lt1"/>
                </a:solidFill>
                <a:latin typeface="Arial" panose="020B0604020202020204" pitchFamily="34" charset="0"/>
                <a:ea typeface="Times New Roman"/>
                <a:cs typeface="Arial" panose="020B0604020202020204" pitchFamily="34" charset="0"/>
                <a:sym typeface="Times New Roman"/>
              </a:rPr>
              <a:t>4) Quarantine compliances when </a:t>
            </a:r>
            <a: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t/>
            </a:r>
            <a:br>
              <a:rPr lang="en-US" altLang="ko-KR" sz="2300" b="1" dirty="0" smtClean="0">
                <a:solidFill>
                  <a:schemeClr val="lt1"/>
                </a:solidFill>
                <a:latin typeface="Arial" panose="020B0604020202020204" pitchFamily="34" charset="0"/>
                <a:ea typeface="Times New Roman"/>
                <a:cs typeface="Arial" panose="020B0604020202020204" pitchFamily="34" charset="0"/>
                <a:sym typeface="Times New Roman"/>
              </a:rPr>
            </a:br>
            <a:r>
              <a:rPr lang="ko-KR" sz="2300" b="1" dirty="0" smtClean="0">
                <a:solidFill>
                  <a:schemeClr val="lt1"/>
                </a:solidFill>
                <a:latin typeface="Arial" panose="020B0604020202020204" pitchFamily="34" charset="0"/>
                <a:ea typeface="Times New Roman"/>
                <a:cs typeface="Arial" panose="020B0604020202020204" pitchFamily="34" charset="0"/>
                <a:sym typeface="Times New Roman"/>
              </a:rPr>
              <a:t>visiting </a:t>
            </a:r>
            <a:r>
              <a:rPr lang="ko-KR" sz="2300" b="1" dirty="0">
                <a:solidFill>
                  <a:schemeClr val="lt1"/>
                </a:solidFill>
                <a:latin typeface="Arial" panose="020B0604020202020204" pitchFamily="34" charset="0"/>
                <a:ea typeface="Times New Roman"/>
                <a:cs typeface="Arial" panose="020B0604020202020204" pitchFamily="34" charset="0"/>
                <a:sym typeface="Times New Roman"/>
              </a:rPr>
              <a:t>overseas</a:t>
            </a:r>
            <a:endParaRPr sz="2300" b="1"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18" name="타원 17"/>
          <p:cNvSpPr/>
          <p:nvPr/>
        </p:nvSpPr>
        <p:spPr>
          <a:xfrm>
            <a:off x="465904" y="2025650"/>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19" name="타원 18"/>
          <p:cNvSpPr/>
          <p:nvPr/>
        </p:nvSpPr>
        <p:spPr>
          <a:xfrm>
            <a:off x="465904" y="2835275"/>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20" name="타원 19"/>
          <p:cNvSpPr/>
          <p:nvPr/>
        </p:nvSpPr>
        <p:spPr>
          <a:xfrm>
            <a:off x="465904" y="3378200"/>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21" name="타원 20"/>
          <p:cNvSpPr/>
          <p:nvPr/>
        </p:nvSpPr>
        <p:spPr>
          <a:xfrm>
            <a:off x="465904" y="3940191"/>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pic>
        <p:nvPicPr>
          <p:cNvPr id="661" name="Google Shape;661;p63"/>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662" name="Google Shape;662;p63"/>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chemeClr val="dk1"/>
              </a:solidFill>
              <a:latin typeface="Arial"/>
              <a:ea typeface="Arial"/>
              <a:cs typeface="Arial"/>
              <a:sym typeface="Arial"/>
            </a:endParaRPr>
          </a:p>
        </p:txBody>
      </p:sp>
      <p:sp>
        <p:nvSpPr>
          <p:cNvPr id="663" name="Google Shape;663;p6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a:solidFill>
                  <a:schemeClr val="dk1"/>
                </a:solidFill>
                <a:latin typeface="Arial"/>
                <a:ea typeface="Arial"/>
                <a:cs typeface="Arial"/>
                <a:sym typeface="Arial"/>
              </a:rPr>
              <a:t>22</a:t>
            </a:fld>
            <a:endParaRPr sz="1400">
              <a:solidFill>
                <a:schemeClr val="dk1"/>
              </a:solidFill>
              <a:latin typeface="Arial"/>
              <a:ea typeface="Arial"/>
              <a:cs typeface="Arial"/>
              <a:sym typeface="Arial"/>
            </a:endParaRPr>
          </a:p>
        </p:txBody>
      </p:sp>
      <p:sp>
        <p:nvSpPr>
          <p:cNvPr id="664" name="Google Shape;664;p63"/>
          <p:cNvSpPr txBox="1"/>
          <p:nvPr/>
        </p:nvSpPr>
        <p:spPr>
          <a:xfrm>
            <a:off x="1619672" y="422911"/>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0" lvl="0" indent="0" algn="l" rtl="0">
              <a:lnSpc>
                <a:spcPct val="80000"/>
              </a:lnSpc>
              <a:spcBef>
                <a:spcPts val="0"/>
              </a:spcBef>
              <a:spcAft>
                <a:spcPts val="0"/>
              </a:spcAft>
              <a:buClr>
                <a:schemeClr val="dk1"/>
              </a:buClr>
              <a:buFont typeface="Arial"/>
              <a:buNone/>
            </a:pPr>
            <a:r>
              <a:rPr lang="ko-KR" sz="2300" b="1" dirty="0">
                <a:solidFill>
                  <a:schemeClr val="lt1"/>
                </a:solidFill>
                <a:latin typeface="Arial" panose="020B0604020202020204" pitchFamily="34" charset="0"/>
                <a:ea typeface="Times New Roman"/>
                <a:cs typeface="Arial" panose="020B0604020202020204" pitchFamily="34" charset="0"/>
                <a:sym typeface="Times New Roman"/>
              </a:rPr>
              <a:t>5) Quarantine management of foreign workers</a:t>
            </a:r>
            <a:endParaRPr sz="2300" b="1"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665" name="Google Shape;665;p63"/>
          <p:cNvSpPr/>
          <p:nvPr/>
        </p:nvSpPr>
        <p:spPr>
          <a:xfrm>
            <a:off x="4029075" y="159702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6" name="Google Shape;666;p63"/>
          <p:cNvSpPr/>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67" name="Google Shape;667;p63"/>
          <p:cNvSpPr/>
          <p:nvPr/>
        </p:nvSpPr>
        <p:spPr>
          <a:xfrm>
            <a:off x="1655763" y="1928813"/>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669" name="Google Shape;669;p63"/>
          <p:cNvGrpSpPr/>
          <p:nvPr/>
        </p:nvGrpSpPr>
        <p:grpSpPr>
          <a:xfrm>
            <a:off x="-76011" y="1018952"/>
            <a:ext cx="11119206" cy="3098950"/>
            <a:chOff x="-76011" y="947613"/>
            <a:chExt cx="11119206" cy="3098950"/>
          </a:xfrm>
        </p:grpSpPr>
        <p:sp>
          <p:nvSpPr>
            <p:cNvPr id="670" name="Google Shape;670;p63"/>
            <p:cNvSpPr txBox="1"/>
            <p:nvPr/>
          </p:nvSpPr>
          <p:spPr>
            <a:xfrm>
              <a:off x="638871" y="947613"/>
              <a:ext cx="10404324" cy="18927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600"/>
                </a:spcAft>
                <a:buNone/>
              </a:pPr>
              <a:r>
                <a:rPr lang="ko-KR" sz="1700" b="1" dirty="0">
                  <a:solidFill>
                    <a:schemeClr val="dk1"/>
                  </a:solidFill>
                  <a:latin typeface="Arial" panose="020B0604020202020204" pitchFamily="34" charset="0"/>
                  <a:ea typeface="Times New Roman"/>
                  <a:cs typeface="Arial" panose="020B0604020202020204" pitchFamily="34" charset="0"/>
                  <a:sym typeface="Times New Roman"/>
                </a:rPr>
                <a:t>The farm owner should </a:t>
              </a:r>
              <a:r>
                <a:rPr lang="ko-KR" sz="1700" b="1" dirty="0">
                  <a:solidFill>
                    <a:srgbClr val="FF0000"/>
                  </a:solidFill>
                  <a:latin typeface="Arial" panose="020B0604020202020204" pitchFamily="34" charset="0"/>
                  <a:ea typeface="Times New Roman"/>
                  <a:cs typeface="Arial" panose="020B0604020202020204" pitchFamily="34" charset="0"/>
                  <a:sym typeface="Times New Roman"/>
                </a:rPr>
                <a:t>inform the workers about prevention training for ASF</a:t>
              </a:r>
              <a:r>
                <a:rPr lang="ko-KR" sz="1700" b="1" dirty="0">
                  <a:solidFill>
                    <a:schemeClr val="dk1"/>
                  </a:solidFill>
                  <a:latin typeface="Arial" panose="020B0604020202020204" pitchFamily="34" charset="0"/>
                  <a:ea typeface="Times New Roman"/>
                  <a:cs typeface="Arial" panose="020B0604020202020204" pitchFamily="34" charset="0"/>
                  <a:sym typeface="Times New Roman"/>
                </a:rPr>
                <a:t>.</a:t>
              </a:r>
              <a:endParaRPr sz="1700" b="1" dirty="0">
                <a:solidFill>
                  <a:srgbClr val="FF0000"/>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600"/>
                </a:spcAft>
                <a:buNone/>
              </a:pPr>
              <a:r>
                <a:rPr lang="ko-KR" sz="1700" b="1" dirty="0">
                  <a:solidFill>
                    <a:schemeClr val="dk1"/>
                  </a:solidFill>
                  <a:latin typeface="Arial" panose="020B0604020202020204" pitchFamily="34" charset="0"/>
                  <a:ea typeface="Times New Roman"/>
                  <a:cs typeface="Arial" panose="020B0604020202020204" pitchFamily="34" charset="0"/>
                  <a:sym typeface="Times New Roman"/>
                </a:rPr>
                <a:t>Educate the foreign workers </a:t>
              </a:r>
              <a:r>
                <a:rPr lang="ko-KR" sz="1700" b="1" dirty="0">
                  <a:solidFill>
                    <a:srgbClr val="FF0000"/>
                  </a:solidFill>
                  <a:latin typeface="Arial" panose="020B0604020202020204" pitchFamily="34" charset="0"/>
                  <a:ea typeface="Times New Roman"/>
                  <a:cs typeface="Arial" panose="020B0604020202020204" pitchFamily="34" charset="0"/>
                  <a:sym typeface="Times New Roman"/>
                </a:rPr>
                <a:t>not to bring livestock products from </a:t>
              </a:r>
              <a:r>
                <a:rPr lang="en-US" altLang="ko-KR" sz="1700" b="1" dirty="0" smtClean="0">
                  <a:solidFill>
                    <a:srgbClr val="FF0000"/>
                  </a:solidFill>
                  <a:latin typeface="Arial" panose="020B0604020202020204" pitchFamily="34" charset="0"/>
                  <a:ea typeface="Times New Roman"/>
                  <a:cs typeface="Arial" panose="020B0604020202020204" pitchFamily="34" charset="0"/>
                  <a:sym typeface="Times New Roman"/>
                </a:rPr>
                <a:t/>
              </a:r>
              <a:br>
                <a:rPr lang="en-US" altLang="ko-KR" sz="1700" b="1" dirty="0" smtClean="0">
                  <a:solidFill>
                    <a:srgbClr val="FF0000"/>
                  </a:solidFill>
                  <a:latin typeface="Arial" panose="020B0604020202020204" pitchFamily="34" charset="0"/>
                  <a:ea typeface="Times New Roman"/>
                  <a:cs typeface="Arial" panose="020B0604020202020204" pitchFamily="34" charset="0"/>
                  <a:sym typeface="Times New Roman"/>
                </a:rPr>
              </a:br>
              <a:r>
                <a:rPr lang="ko-KR" sz="1700" b="1" dirty="0" smtClean="0">
                  <a:solidFill>
                    <a:srgbClr val="FF0000"/>
                  </a:solidFill>
                  <a:latin typeface="Arial" panose="020B0604020202020204" pitchFamily="34" charset="0"/>
                  <a:ea typeface="Times New Roman"/>
                  <a:cs typeface="Arial" panose="020B0604020202020204" pitchFamily="34" charset="0"/>
                  <a:sym typeface="Times New Roman"/>
                </a:rPr>
                <a:t>their </a:t>
              </a:r>
              <a:r>
                <a:rPr lang="ko-KR" sz="1700" b="1" dirty="0">
                  <a:solidFill>
                    <a:srgbClr val="FF0000"/>
                  </a:solidFill>
                  <a:latin typeface="Arial" panose="020B0604020202020204" pitchFamily="34" charset="0"/>
                  <a:ea typeface="Times New Roman"/>
                  <a:cs typeface="Arial" panose="020B0604020202020204" pitchFamily="34" charset="0"/>
                  <a:sym typeface="Times New Roman"/>
                </a:rPr>
                <a:t>countries</a:t>
              </a:r>
              <a:r>
                <a:rPr lang="ko-KR" sz="1700" b="1" dirty="0">
                  <a:solidFill>
                    <a:schemeClr val="dk1"/>
                  </a:solidFill>
                  <a:latin typeface="Arial" panose="020B0604020202020204" pitchFamily="34" charset="0"/>
                  <a:ea typeface="Times New Roman"/>
                  <a:cs typeface="Arial" panose="020B0604020202020204" pitchFamily="34" charset="0"/>
                  <a:sym typeface="Times New Roman"/>
                </a:rPr>
                <a:t> by </a:t>
              </a:r>
              <a:r>
                <a:rPr lang="ko-KR" sz="1700" b="1" dirty="0">
                  <a:solidFill>
                    <a:srgbClr val="FF0000"/>
                  </a:solidFill>
                  <a:latin typeface="Arial" panose="020B0604020202020204" pitchFamily="34" charset="0"/>
                  <a:ea typeface="Times New Roman"/>
                  <a:cs typeface="Arial" panose="020B0604020202020204" pitchFamily="34" charset="0"/>
                  <a:sym typeface="Times New Roman"/>
                </a:rPr>
                <a:t>hand</a:t>
              </a:r>
              <a:r>
                <a:rPr lang="ko-KR" sz="1700" b="1" dirty="0">
                  <a:solidFill>
                    <a:schemeClr val="dk1"/>
                  </a:solidFill>
                  <a:latin typeface="Arial" panose="020B0604020202020204" pitchFamily="34" charset="0"/>
                  <a:ea typeface="Times New Roman"/>
                  <a:cs typeface="Arial" panose="020B0604020202020204" pitchFamily="34" charset="0"/>
                  <a:sym typeface="Times New Roman"/>
                </a:rPr>
                <a:t> or </a:t>
              </a:r>
              <a:r>
                <a:rPr lang="ko-KR" sz="1700" b="1" dirty="0">
                  <a:solidFill>
                    <a:srgbClr val="FF0000"/>
                  </a:solidFill>
                  <a:latin typeface="Arial" panose="020B0604020202020204" pitchFamily="34" charset="0"/>
                  <a:ea typeface="Times New Roman"/>
                  <a:cs typeface="Arial" panose="020B0604020202020204" pitchFamily="34" charset="0"/>
                  <a:sym typeface="Times New Roman"/>
                </a:rPr>
                <a:t>post</a:t>
              </a:r>
              <a:r>
                <a:rPr lang="ko-KR" sz="1700" b="1" dirty="0">
                  <a:solidFill>
                    <a:schemeClr val="dk1"/>
                  </a:solidFill>
                  <a:latin typeface="Arial" panose="020B0604020202020204" pitchFamily="34" charset="0"/>
                  <a:ea typeface="Times New Roman"/>
                  <a:cs typeface="Arial" panose="020B0604020202020204" pitchFamily="34" charset="0"/>
                  <a:sym typeface="Times New Roman"/>
                </a:rPr>
                <a:t>. </a:t>
              </a:r>
              <a:endParaRPr sz="1700" b="1" dirty="0">
                <a:solidFill>
                  <a:schemeClr val="dk1"/>
                </a:solidFill>
                <a:latin typeface="Arial" panose="020B0604020202020204" pitchFamily="34" charset="0"/>
                <a:ea typeface="Times New Roman"/>
                <a:cs typeface="Arial" panose="020B0604020202020204" pitchFamily="34" charset="0"/>
                <a:sym typeface="Times New Roman"/>
              </a:endParaRPr>
            </a:p>
            <a:p>
              <a:pPr marL="457200" marR="0" lvl="0" indent="-342900" algn="l" rtl="0">
                <a:spcBef>
                  <a:spcPts val="0"/>
                </a:spcBef>
                <a:spcAft>
                  <a:spcPts val="600"/>
                </a:spcAft>
                <a:buClr>
                  <a:schemeClr val="dk1"/>
                </a:buClr>
                <a:buSzPts val="1800"/>
                <a:buFont typeface="Times New Roman"/>
                <a:buChar char="-"/>
              </a:pPr>
              <a:r>
                <a:rPr lang="ko-KR" sz="1700" b="1" dirty="0">
                  <a:solidFill>
                    <a:schemeClr val="dk1"/>
                  </a:solidFill>
                  <a:latin typeface="Arial" panose="020B0604020202020204" pitchFamily="34" charset="0"/>
                  <a:ea typeface="Times New Roman"/>
                  <a:cs typeface="Arial" panose="020B0604020202020204" pitchFamily="34" charset="0"/>
                  <a:sym typeface="Times New Roman"/>
                </a:rPr>
                <a:t>Once the farm owner or coworkers discover any livestock products </a:t>
              </a:r>
              <a:r>
                <a:rPr lang="en-US" altLang="ko-KR" sz="17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7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700" b="1" dirty="0" smtClean="0">
                  <a:solidFill>
                    <a:schemeClr val="dk1"/>
                  </a:solidFill>
                  <a:latin typeface="Arial" panose="020B0604020202020204" pitchFamily="34" charset="0"/>
                  <a:ea typeface="Times New Roman"/>
                  <a:cs typeface="Arial" panose="020B0604020202020204" pitchFamily="34" charset="0"/>
                  <a:sym typeface="Times New Roman"/>
                </a:rPr>
                <a:t>carried </a:t>
              </a:r>
              <a:r>
                <a:rPr lang="ko-KR" sz="1700" b="1" dirty="0">
                  <a:solidFill>
                    <a:schemeClr val="dk1"/>
                  </a:solidFill>
                  <a:latin typeface="Arial" panose="020B0604020202020204" pitchFamily="34" charset="0"/>
                  <a:ea typeface="Times New Roman"/>
                  <a:cs typeface="Arial" panose="020B0604020202020204" pitchFamily="34" charset="0"/>
                  <a:sym typeface="Times New Roman"/>
                </a:rPr>
                <a:t>from outside Korea, immediately dispose of all items including </a:t>
              </a:r>
              <a:r>
                <a:rPr lang="en-US" altLang="ko-KR" sz="17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7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700" b="1" dirty="0" smtClean="0">
                  <a:solidFill>
                    <a:schemeClr val="dk1"/>
                  </a:solidFill>
                  <a:latin typeface="Arial" panose="020B0604020202020204" pitchFamily="34" charset="0"/>
                  <a:ea typeface="Times New Roman"/>
                  <a:cs typeface="Arial" panose="020B0604020202020204" pitchFamily="34" charset="0"/>
                  <a:sym typeface="Times New Roman"/>
                </a:rPr>
                <a:t>the </a:t>
              </a:r>
              <a:r>
                <a:rPr lang="ko-KR" sz="1700" b="1" dirty="0">
                  <a:solidFill>
                    <a:schemeClr val="dk1"/>
                  </a:solidFill>
                  <a:latin typeface="Arial" panose="020B0604020202020204" pitchFamily="34" charset="0"/>
                  <a:ea typeface="Times New Roman"/>
                  <a:cs typeface="Arial" panose="020B0604020202020204" pitchFamily="34" charset="0"/>
                  <a:sym typeface="Times New Roman"/>
                </a:rPr>
                <a:t>wrapping. </a:t>
              </a:r>
              <a:endParaRPr sz="1700" b="1"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19" name="Google Shape;670;p63"/>
            <p:cNvSpPr txBox="1"/>
            <p:nvPr/>
          </p:nvSpPr>
          <p:spPr>
            <a:xfrm>
              <a:off x="-76011" y="2858586"/>
              <a:ext cx="9296022" cy="1187977"/>
            </a:xfrm>
            <a:prstGeom prst="rect">
              <a:avLst/>
            </a:prstGeom>
            <a:noFill/>
            <a:ln>
              <a:noFill/>
            </a:ln>
          </p:spPr>
          <p:txBody>
            <a:bodyPr spcFirstLastPara="1" wrap="square" lIns="91425" tIns="45700" rIns="91425" bIns="45700" anchor="t" anchorCtr="0">
              <a:spAutoFit/>
            </a:bodyPr>
            <a:lstStyle/>
            <a:p>
              <a:pPr lvl="0" algn="ctr">
                <a:lnSpc>
                  <a:spcPct val="90000"/>
                </a:lnSpc>
                <a:spcAft>
                  <a:spcPts val="600"/>
                </a:spcAft>
              </a:pPr>
              <a:r>
                <a:rPr lang="en-US" altLang="ko-KR" sz="1700" b="1" dirty="0">
                  <a:latin typeface="Arial" panose="020B0604020202020204" pitchFamily="34" charset="0"/>
                  <a:ea typeface="Times New Roman"/>
                  <a:cs typeface="Arial" panose="020B0604020202020204" pitchFamily="34" charset="0"/>
                  <a:sym typeface="Times New Roman"/>
                </a:rPr>
                <a:t>&lt;</a:t>
              </a:r>
              <a:r>
                <a:rPr lang="en-US" altLang="ko-KR" sz="1700" b="1" dirty="0">
                  <a:solidFill>
                    <a:srgbClr val="FF0000"/>
                  </a:solidFill>
                  <a:latin typeface="Arial" panose="020B0604020202020204" pitchFamily="34" charset="0"/>
                  <a:ea typeface="Times New Roman"/>
                  <a:cs typeface="Arial" panose="020B0604020202020204" pitchFamily="34" charset="0"/>
                  <a:sym typeface="Times New Roman"/>
                </a:rPr>
                <a:t>Fines</a:t>
              </a:r>
              <a:r>
                <a:rPr lang="en-US" altLang="ko-KR" sz="1700" b="1" dirty="0">
                  <a:latin typeface="Arial" panose="020B0604020202020204" pitchFamily="34" charset="0"/>
                  <a:ea typeface="Times New Roman"/>
                  <a:cs typeface="Arial" panose="020B0604020202020204" pitchFamily="34" charset="0"/>
                  <a:sym typeface="Times New Roman"/>
                </a:rPr>
                <a:t> will be imposed as </a:t>
              </a:r>
              <a:r>
                <a:rPr lang="en-US" altLang="ko-KR" sz="1700" b="1" dirty="0">
                  <a:solidFill>
                    <a:srgbClr val="FF0000"/>
                  </a:solidFill>
                  <a:latin typeface="Arial" panose="020B0604020202020204" pitchFamily="34" charset="0"/>
                  <a:ea typeface="Times New Roman"/>
                  <a:cs typeface="Arial" panose="020B0604020202020204" pitchFamily="34" charset="0"/>
                  <a:sym typeface="Times New Roman"/>
                </a:rPr>
                <a:t>illegal possession of livestock products</a:t>
              </a:r>
              <a:r>
                <a:rPr lang="en-US" altLang="ko-KR" sz="1700" b="1" dirty="0">
                  <a:latin typeface="Arial" panose="020B0604020202020204" pitchFamily="34" charset="0"/>
                  <a:ea typeface="Times New Roman"/>
                  <a:cs typeface="Arial" panose="020B0604020202020204" pitchFamily="34" charset="0"/>
                  <a:sym typeface="Times New Roman"/>
                </a:rPr>
                <a:t> is </a:t>
              </a:r>
              <a:r>
                <a:rPr lang="en-US" altLang="ko-KR" sz="1700" b="1" dirty="0" smtClean="0">
                  <a:latin typeface="Arial" panose="020B0604020202020204" pitchFamily="34" charset="0"/>
                  <a:ea typeface="Times New Roman"/>
                  <a:cs typeface="Arial" panose="020B0604020202020204" pitchFamily="34" charset="0"/>
                  <a:sym typeface="Times New Roman"/>
                </a:rPr>
                <a:t/>
              </a:r>
              <a:br>
                <a:rPr lang="en-US" altLang="ko-KR" sz="1700" b="1" dirty="0" smtClean="0">
                  <a:latin typeface="Arial" panose="020B0604020202020204" pitchFamily="34" charset="0"/>
                  <a:ea typeface="Times New Roman"/>
                  <a:cs typeface="Arial" panose="020B0604020202020204" pitchFamily="34" charset="0"/>
                  <a:sym typeface="Times New Roman"/>
                </a:rPr>
              </a:br>
              <a:r>
                <a:rPr lang="en-US" altLang="ko-KR" sz="1700" b="1" dirty="0" smtClean="0">
                  <a:latin typeface="Arial" panose="020B0604020202020204" pitchFamily="34" charset="0"/>
                  <a:ea typeface="Times New Roman"/>
                  <a:cs typeface="Arial" panose="020B0604020202020204" pitchFamily="34" charset="0"/>
                  <a:sym typeface="Times New Roman"/>
                </a:rPr>
                <a:t>discovered at the </a:t>
              </a:r>
              <a:r>
                <a:rPr lang="en-US" altLang="ko-KR" sz="1700" b="1" dirty="0">
                  <a:solidFill>
                    <a:srgbClr val="FF0000"/>
                  </a:solidFill>
                  <a:latin typeface="Arial" panose="020B0604020202020204" pitchFamily="34" charset="0"/>
                  <a:ea typeface="Times New Roman"/>
                  <a:cs typeface="Arial" panose="020B0604020202020204" pitchFamily="34" charset="0"/>
                  <a:sym typeface="Times New Roman"/>
                </a:rPr>
                <a:t>airport and harbor quarantine</a:t>
              </a:r>
              <a:r>
                <a:rPr lang="en-US" altLang="ko-KR" sz="1700" b="1" dirty="0" smtClean="0">
                  <a:latin typeface="Arial" panose="020B0604020202020204" pitchFamily="34" charset="0"/>
                  <a:ea typeface="Times New Roman"/>
                  <a:cs typeface="Arial" panose="020B0604020202020204" pitchFamily="34" charset="0"/>
                  <a:sym typeface="Times New Roman"/>
                </a:rPr>
                <a:t>.&gt;</a:t>
              </a:r>
            </a:p>
            <a:p>
              <a:pPr marL="85725" lvl="0" indent="-85725" algn="ctr">
                <a:lnSpc>
                  <a:spcPct val="90000"/>
                </a:lnSpc>
                <a:spcAft>
                  <a:spcPts val="600"/>
                </a:spcAft>
              </a:pPr>
              <a:r>
                <a:rPr lang="en-US" altLang="ko-KR" sz="1700" b="1" dirty="0" smtClean="0">
                  <a:latin typeface="Arial" panose="020B0604020202020204" pitchFamily="34" charset="0"/>
                  <a:ea typeface="Times New Roman"/>
                  <a:cs typeface="Arial" panose="020B0604020202020204" pitchFamily="34" charset="0"/>
                  <a:sym typeface="Times New Roman"/>
                </a:rPr>
                <a:t>- </a:t>
              </a:r>
              <a:r>
                <a:rPr lang="en-US" altLang="ko-KR" sz="1700" b="1" dirty="0">
                  <a:latin typeface="Arial" panose="020B0604020202020204" pitchFamily="34" charset="0"/>
                  <a:ea typeface="Times New Roman"/>
                  <a:cs typeface="Arial" panose="020B0604020202020204" pitchFamily="34" charset="0"/>
                  <a:sym typeface="Times New Roman"/>
                </a:rPr>
                <a:t>About 2,000 cases are charged with a fine for a year, </a:t>
              </a:r>
              <a:r>
                <a:rPr lang="en-US" altLang="ko-KR" sz="1700" b="1" dirty="0" smtClean="0">
                  <a:latin typeface="Arial" panose="020B0604020202020204" pitchFamily="34" charset="0"/>
                  <a:ea typeface="Times New Roman"/>
                  <a:cs typeface="Arial" panose="020B0604020202020204" pitchFamily="34" charset="0"/>
                  <a:sym typeface="Times New Roman"/>
                </a:rPr>
                <a:t>and </a:t>
              </a:r>
              <a:br>
                <a:rPr lang="en-US" altLang="ko-KR" sz="1700" b="1" dirty="0" smtClean="0">
                  <a:latin typeface="Arial" panose="020B0604020202020204" pitchFamily="34" charset="0"/>
                  <a:ea typeface="Times New Roman"/>
                  <a:cs typeface="Arial" panose="020B0604020202020204" pitchFamily="34" charset="0"/>
                  <a:sym typeface="Times New Roman"/>
                </a:rPr>
              </a:br>
              <a:r>
                <a:rPr lang="en-US" altLang="ko-KR" sz="1700" b="1" dirty="0" smtClean="0">
                  <a:latin typeface="Arial" panose="020B0604020202020204" pitchFamily="34" charset="0"/>
                  <a:ea typeface="Times New Roman"/>
                  <a:cs typeface="Arial" panose="020B0604020202020204" pitchFamily="34" charset="0"/>
                  <a:sym typeface="Times New Roman"/>
                </a:rPr>
                <a:t>the </a:t>
              </a:r>
              <a:r>
                <a:rPr lang="en-US" altLang="ko-KR" sz="1700" b="1" dirty="0">
                  <a:latin typeface="Arial" panose="020B0604020202020204" pitchFamily="34" charset="0"/>
                  <a:ea typeface="Times New Roman"/>
                  <a:cs typeface="Arial" panose="020B0604020202020204" pitchFamily="34" charset="0"/>
                  <a:sym typeface="Times New Roman"/>
                </a:rPr>
                <a:t>average fee </a:t>
              </a:r>
              <a:r>
                <a:rPr lang="en-US" altLang="ko-KR" sz="1700" b="1" dirty="0" smtClean="0">
                  <a:latin typeface="Arial" panose="020B0604020202020204" pitchFamily="34" charset="0"/>
                  <a:ea typeface="Times New Roman"/>
                  <a:cs typeface="Arial" panose="020B0604020202020204" pitchFamily="34" charset="0"/>
                  <a:sym typeface="Times New Roman"/>
                </a:rPr>
                <a:t>is 1,000,000 </a:t>
              </a:r>
              <a:r>
                <a:rPr lang="en-US" altLang="ko-KR" sz="1700" b="1" dirty="0">
                  <a:latin typeface="Arial" panose="020B0604020202020204" pitchFamily="34" charset="0"/>
                  <a:ea typeface="Times New Roman"/>
                  <a:cs typeface="Arial" panose="020B0604020202020204" pitchFamily="34" charset="0"/>
                  <a:sym typeface="Times New Roman"/>
                </a:rPr>
                <a:t>KRW for each case.</a:t>
              </a:r>
            </a:p>
          </p:txBody>
        </p:sp>
      </p:grpSp>
      <p:grpSp>
        <p:nvGrpSpPr>
          <p:cNvPr id="673" name="Google Shape;673;p63"/>
          <p:cNvGrpSpPr/>
          <p:nvPr/>
        </p:nvGrpSpPr>
        <p:grpSpPr>
          <a:xfrm>
            <a:off x="438969" y="2937644"/>
            <a:ext cx="8309495" cy="3600400"/>
            <a:chOff x="438969" y="2971552"/>
            <a:chExt cx="8309495" cy="3600400"/>
          </a:xfrm>
        </p:grpSpPr>
        <p:grpSp>
          <p:nvGrpSpPr>
            <p:cNvPr id="674" name="Google Shape;674;p63"/>
            <p:cNvGrpSpPr/>
            <p:nvPr/>
          </p:nvGrpSpPr>
          <p:grpSpPr>
            <a:xfrm>
              <a:off x="1047800" y="4130036"/>
              <a:ext cx="7056784" cy="2376264"/>
              <a:chOff x="773039" y="3339238"/>
              <a:chExt cx="7387319" cy="2543815"/>
            </a:xfrm>
          </p:grpSpPr>
          <p:pic>
            <p:nvPicPr>
              <p:cNvPr id="675" name="Google Shape;675;p63" descr="X:\2018년 농가지원부 문서\350-1 방역대책위원회\ASF 교육자료 제작\탐지견 1.JPG"/>
              <p:cNvPicPr preferRelativeResize="0"/>
              <p:nvPr/>
            </p:nvPicPr>
            <p:blipFill rotWithShape="1">
              <a:blip r:embed="rId4">
                <a:alphaModFix/>
              </a:blip>
              <a:srcRect/>
              <a:stretch/>
            </p:blipFill>
            <p:spPr>
              <a:xfrm>
                <a:off x="773039" y="3339238"/>
                <a:ext cx="3391753" cy="2543815"/>
              </a:xfrm>
              <a:prstGeom prst="rect">
                <a:avLst/>
              </a:prstGeom>
              <a:noFill/>
              <a:ln>
                <a:noFill/>
              </a:ln>
            </p:spPr>
          </p:pic>
          <p:pic>
            <p:nvPicPr>
              <p:cNvPr id="676" name="Google Shape;676;p63" descr="X:\2018년 농가지원부 문서\350-1 방역대책위원회\ASF 교육자료 제작\탐지견 3.JPG"/>
              <p:cNvPicPr preferRelativeResize="0"/>
              <p:nvPr/>
            </p:nvPicPr>
            <p:blipFill rotWithShape="1">
              <a:blip r:embed="rId5">
                <a:alphaModFix/>
              </a:blip>
              <a:srcRect/>
              <a:stretch/>
            </p:blipFill>
            <p:spPr>
              <a:xfrm>
                <a:off x="4344635" y="3339238"/>
                <a:ext cx="3815723" cy="2543815"/>
              </a:xfrm>
              <a:prstGeom prst="rect">
                <a:avLst/>
              </a:prstGeom>
              <a:noFill/>
              <a:ln>
                <a:noFill/>
              </a:ln>
            </p:spPr>
          </p:pic>
        </p:grpSp>
        <p:sp>
          <p:nvSpPr>
            <p:cNvPr id="677" name="Google Shape;677;p63"/>
            <p:cNvSpPr/>
            <p:nvPr/>
          </p:nvSpPr>
          <p:spPr>
            <a:xfrm>
              <a:off x="438969" y="2971552"/>
              <a:ext cx="8309495" cy="3600400"/>
            </a:xfrm>
            <a:prstGeom prst="rect">
              <a:avLst/>
            </a:prstGeom>
            <a:no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1"/>
                </a:solidFill>
                <a:latin typeface="Arial"/>
                <a:ea typeface="Arial"/>
                <a:cs typeface="Arial"/>
                <a:sym typeface="Arial"/>
              </a:endParaRPr>
            </a:p>
          </p:txBody>
        </p:sp>
      </p:grpSp>
      <p:sp>
        <p:nvSpPr>
          <p:cNvPr id="20" name="타원 19"/>
          <p:cNvSpPr/>
          <p:nvPr/>
        </p:nvSpPr>
        <p:spPr>
          <a:xfrm>
            <a:off x="465904" y="1093761"/>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21" name="타원 20"/>
          <p:cNvSpPr/>
          <p:nvPr/>
        </p:nvSpPr>
        <p:spPr>
          <a:xfrm>
            <a:off x="465904" y="1456446"/>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pic>
        <p:nvPicPr>
          <p:cNvPr id="683" name="Google Shape;683;p64"/>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684" name="Google Shape;684;p64"/>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chemeClr val="dk1"/>
              </a:solidFill>
              <a:latin typeface="Arial" panose="020B0604020202020204" pitchFamily="34" charset="0"/>
              <a:cs typeface="Arial" panose="020B0604020202020204" pitchFamily="34" charset="0"/>
              <a:sym typeface="Arial"/>
            </a:endParaRPr>
          </a:p>
        </p:txBody>
      </p:sp>
      <p:sp>
        <p:nvSpPr>
          <p:cNvPr id="685" name="Google Shape;685;p6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a:solidFill>
                  <a:schemeClr val="dk1"/>
                </a:solidFill>
                <a:latin typeface="Arial" panose="020B0604020202020204" pitchFamily="34" charset="0"/>
                <a:cs typeface="Arial" panose="020B0604020202020204" pitchFamily="34" charset="0"/>
                <a:sym typeface="Arial"/>
              </a:rPr>
              <a:t>23</a:t>
            </a:fld>
            <a:endParaRPr sz="1400">
              <a:solidFill>
                <a:schemeClr val="dk1"/>
              </a:solidFill>
              <a:latin typeface="Arial" panose="020B0604020202020204" pitchFamily="34" charset="0"/>
              <a:cs typeface="Arial" panose="020B0604020202020204" pitchFamily="34" charset="0"/>
              <a:sym typeface="Arial"/>
            </a:endParaRPr>
          </a:p>
        </p:txBody>
      </p:sp>
      <p:sp>
        <p:nvSpPr>
          <p:cNvPr id="687" name="Google Shape;687;p64"/>
          <p:cNvSpPr/>
          <p:nvPr/>
        </p:nvSpPr>
        <p:spPr>
          <a:xfrm>
            <a:off x="4029075" y="159702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688" name="Google Shape;688;p64"/>
          <p:cNvSpPr/>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panose="020B0604020202020204" pitchFamily="34" charset="0"/>
              <a:cs typeface="Arial" panose="020B0604020202020204" pitchFamily="34" charset="0"/>
              <a:sym typeface="Arial"/>
            </a:endParaRPr>
          </a:p>
        </p:txBody>
      </p:sp>
      <p:sp>
        <p:nvSpPr>
          <p:cNvPr id="689" name="Google Shape;689;p64"/>
          <p:cNvSpPr/>
          <p:nvPr/>
        </p:nvSpPr>
        <p:spPr>
          <a:xfrm>
            <a:off x="1655763" y="1928813"/>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690" name="Google Shape;690;p64"/>
          <p:cNvSpPr txBox="1"/>
          <p:nvPr/>
        </p:nvSpPr>
        <p:spPr>
          <a:xfrm>
            <a:off x="395450" y="1158649"/>
            <a:ext cx="10404300" cy="47089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800"/>
              </a:spcAft>
              <a:buNone/>
            </a:pPr>
            <a:r>
              <a:rPr lang="ko-KR" sz="1600" b="1" dirty="0" smtClean="0">
                <a:solidFill>
                  <a:srgbClr val="0070C0"/>
                </a:solidFill>
                <a:latin typeface="Arial" panose="020B0604020202020204" pitchFamily="34" charset="0"/>
                <a:ea typeface="Times New Roman"/>
                <a:cs typeface="Arial" panose="020B0604020202020204" pitchFamily="34" charset="0"/>
                <a:sym typeface="Times New Roman"/>
              </a:rPr>
              <a:t>Process </a:t>
            </a:r>
            <a:r>
              <a:rPr lang="ko-KR" sz="1600" b="1" dirty="0">
                <a:solidFill>
                  <a:srgbClr val="0070C0"/>
                </a:solidFill>
                <a:latin typeface="Arial" panose="020B0604020202020204" pitchFamily="34" charset="0"/>
                <a:ea typeface="Times New Roman"/>
                <a:cs typeface="Arial" panose="020B0604020202020204" pitchFamily="34" charset="0"/>
                <a:sym typeface="Times New Roman"/>
              </a:rPr>
              <a:t>of the quarantine management of foreign workers who </a:t>
            </a:r>
            <a:r>
              <a:rPr lang="ko-KR" sz="1600" b="1" dirty="0" smtClean="0">
                <a:solidFill>
                  <a:srgbClr val="0070C0"/>
                </a:solidFill>
                <a:latin typeface="Arial" panose="020B0604020202020204" pitchFamily="34" charset="0"/>
                <a:ea typeface="Times New Roman"/>
                <a:cs typeface="Arial" panose="020B0604020202020204" pitchFamily="34" charset="0"/>
                <a:sym typeface="Times New Roman"/>
              </a:rPr>
              <a:t>visited </a:t>
            </a:r>
            <a:r>
              <a:rPr lang="ko-KR" sz="1600" b="1" dirty="0">
                <a:solidFill>
                  <a:srgbClr val="0070C0"/>
                </a:solidFill>
                <a:latin typeface="Arial" panose="020B0604020202020204" pitchFamily="34" charset="0"/>
                <a:ea typeface="Times New Roman"/>
                <a:cs typeface="Arial" panose="020B0604020202020204" pitchFamily="34" charset="0"/>
                <a:sym typeface="Times New Roman"/>
              </a:rPr>
              <a:t>their homeland</a:t>
            </a:r>
            <a:endParaRPr sz="1600" b="1" dirty="0">
              <a:solidFill>
                <a:srgbClr val="0070C0"/>
              </a:solidFill>
              <a:latin typeface="Arial" panose="020B0604020202020204" pitchFamily="34" charset="0"/>
              <a:ea typeface="Times New Roman"/>
              <a:cs typeface="Arial" panose="020B0604020202020204" pitchFamily="34" charset="0"/>
              <a:sym typeface="Times New Roman"/>
            </a:endParaRPr>
          </a:p>
          <a:p>
            <a:pPr marL="2066925" marR="0" lvl="0" indent="-2066925" algn="l" rtl="0">
              <a:spcBef>
                <a:spcPts val="0"/>
              </a:spcBef>
              <a:spcAft>
                <a:spcPts val="800"/>
              </a:spcAft>
              <a:buNone/>
            </a:pP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(Overseas sojourn) Prohibition on visiting livestock farms and markets </a:t>
            </a: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in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their homeland.</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1971675" marR="0" lvl="0" indent="-1971675" algn="l" rtl="0">
              <a:spcBef>
                <a:spcPts val="0"/>
              </a:spcBef>
              <a:spcAft>
                <a:spcPts val="800"/>
              </a:spcAft>
              <a:buNone/>
            </a:pP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(Before departure) Self-inspection and dispose of livestock products </a:t>
            </a: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possessions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by workers before boarding on the airplane.</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2238375" marR="0" lvl="0" indent="-2238375" algn="l" rtl="0">
              <a:spcBef>
                <a:spcPts val="0"/>
              </a:spcBef>
              <a:spcAft>
                <a:spcPts val="800"/>
              </a:spcAft>
              <a:buNone/>
            </a:pP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(Right after the entry) Report to the quarantine agency at the airport or harbor </a:t>
            </a: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and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proceed with disinfection.</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1076325" marR="0" lvl="0" indent="-1076325" algn="l" rtl="0">
              <a:spcBef>
                <a:spcPts val="0"/>
              </a:spcBef>
              <a:spcAft>
                <a:spcPts val="800"/>
              </a:spcAft>
            </a:pP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In Korea) Separate preparation of lodging instead of </a:t>
            </a: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the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lodging in the farm </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recommended</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a:t>
            </a:r>
            <a:endPar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endParaRPr>
          </a:p>
          <a:p>
            <a:pPr marL="1076325" marR="0" lvl="0" algn="l" rtl="0">
              <a:spcBef>
                <a:spcPts val="0"/>
              </a:spcBef>
              <a:spcAft>
                <a:spcPts val="800"/>
              </a:spcAft>
              <a:tabLst>
                <a:tab pos="1162050" algn="l"/>
              </a:tabLst>
            </a:pP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Immediate washing of the clothes and shoes worn during </a:t>
            </a: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the trip right after coming back to Korea. </a:t>
            </a:r>
            <a:endParaRPr sz="1600" b="1" dirty="0" smtClean="0">
              <a:solidFill>
                <a:schemeClr val="dk1"/>
              </a:solidFill>
              <a:latin typeface="Arial" panose="020B0604020202020204" pitchFamily="34" charset="0"/>
              <a:ea typeface="Times New Roman"/>
              <a:cs typeface="Arial" panose="020B0604020202020204" pitchFamily="34" charset="0"/>
              <a:sym typeface="Times New Roman"/>
            </a:endParaRPr>
          </a:p>
          <a:p>
            <a:pPr marL="1076325" marR="0" lvl="0" algn="l" rtl="0">
              <a:spcBef>
                <a:spcPts val="0"/>
              </a:spcBef>
              <a:spcAft>
                <a:spcPts val="800"/>
              </a:spcAft>
              <a:buNone/>
            </a:pP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Thorough individual hygiene management such as taking a shower.</a:t>
            </a:r>
            <a:endParaRPr sz="1600" b="1" dirty="0" smtClean="0">
              <a:solidFill>
                <a:schemeClr val="dk1"/>
              </a:solidFill>
              <a:latin typeface="Arial" panose="020B0604020202020204" pitchFamily="34" charset="0"/>
              <a:ea typeface="Times New Roman"/>
              <a:cs typeface="Arial" panose="020B0604020202020204" pitchFamily="34" charset="0"/>
              <a:sym typeface="Times New Roman"/>
            </a:endParaRPr>
          </a:p>
          <a:p>
            <a:pPr marL="1162050" marR="0" lvl="0" algn="l" rtl="0">
              <a:spcBef>
                <a:spcPts val="0"/>
              </a:spcBef>
              <a:spcAft>
                <a:spcPts val="800"/>
              </a:spcAft>
              <a:buNone/>
            </a:pP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Prohibition on visiting the farm for five days.</a:t>
            </a:r>
            <a:endParaRPr sz="1600" b="1" dirty="0" smtClean="0">
              <a:solidFill>
                <a:schemeClr val="dk1"/>
              </a:solidFill>
              <a:latin typeface="Arial" panose="020B0604020202020204" pitchFamily="34" charset="0"/>
              <a:ea typeface="Times New Roman"/>
              <a:cs typeface="Arial" panose="020B0604020202020204" pitchFamily="34" charset="0"/>
              <a:sym typeface="Times New Roman"/>
            </a:endParaRPr>
          </a:p>
          <a:p>
            <a:pPr marL="1162050" marR="0" lvl="0" algn="l" rtl="0">
              <a:spcBef>
                <a:spcPts val="0"/>
              </a:spcBef>
              <a:spcAft>
                <a:spcPts val="800"/>
              </a:spcAft>
              <a:buNone/>
            </a:pP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When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returning to the farm, the manager should recheck </a:t>
            </a: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the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hygiene conditions and possession of livestock products.           </a:t>
            </a:r>
            <a:endParaRPr sz="1200" b="1" dirty="0">
              <a:latin typeface="Arial" panose="020B0604020202020204" pitchFamily="34" charset="0"/>
              <a:ea typeface="Times New Roman"/>
              <a:cs typeface="Arial" panose="020B0604020202020204" pitchFamily="34" charset="0"/>
              <a:sym typeface="Times New Roman"/>
            </a:endParaRPr>
          </a:p>
        </p:txBody>
      </p:sp>
      <p:sp>
        <p:nvSpPr>
          <p:cNvPr id="11" name="Google Shape;664;p63"/>
          <p:cNvSpPr txBox="1"/>
          <p:nvPr/>
        </p:nvSpPr>
        <p:spPr>
          <a:xfrm>
            <a:off x="1619672" y="422911"/>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0" lvl="0" indent="0" algn="l" rtl="0">
              <a:lnSpc>
                <a:spcPct val="80000"/>
              </a:lnSpc>
              <a:spcBef>
                <a:spcPts val="0"/>
              </a:spcBef>
              <a:spcAft>
                <a:spcPts val="0"/>
              </a:spcAft>
              <a:buClr>
                <a:schemeClr val="dk1"/>
              </a:buClr>
              <a:buFont typeface="Arial"/>
              <a:buNone/>
            </a:pPr>
            <a:r>
              <a:rPr lang="ko-KR" sz="2300" b="1" dirty="0">
                <a:solidFill>
                  <a:schemeClr val="lt1"/>
                </a:solidFill>
                <a:latin typeface="Arial" panose="020B0604020202020204" pitchFamily="34" charset="0"/>
                <a:ea typeface="Times New Roman"/>
                <a:cs typeface="Arial" panose="020B0604020202020204" pitchFamily="34" charset="0"/>
                <a:sym typeface="Times New Roman"/>
              </a:rPr>
              <a:t>5) Quarantine management of foreign workers</a:t>
            </a:r>
            <a:endParaRPr sz="2300" b="1"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12" name="타원 11"/>
          <p:cNvSpPr/>
          <p:nvPr/>
        </p:nvSpPr>
        <p:spPr>
          <a:xfrm>
            <a:off x="241520" y="1246896"/>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pic>
        <p:nvPicPr>
          <p:cNvPr id="697" name="Google Shape;697;p65"/>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698" name="Google Shape;698;p65"/>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chemeClr val="dk1"/>
              </a:solidFill>
              <a:latin typeface="Arial"/>
              <a:ea typeface="Arial"/>
              <a:cs typeface="Arial"/>
              <a:sym typeface="Arial"/>
            </a:endParaRPr>
          </a:p>
        </p:txBody>
      </p:sp>
      <p:sp>
        <p:nvSpPr>
          <p:cNvPr id="699" name="Google Shape;699;p6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a:solidFill>
                  <a:schemeClr val="dk1"/>
                </a:solidFill>
                <a:latin typeface="Arial"/>
                <a:ea typeface="Arial"/>
                <a:cs typeface="Arial"/>
                <a:sym typeface="Arial"/>
              </a:rPr>
              <a:t>24</a:t>
            </a:fld>
            <a:endParaRPr sz="1400">
              <a:solidFill>
                <a:schemeClr val="dk1"/>
              </a:solidFill>
              <a:latin typeface="Arial"/>
              <a:ea typeface="Arial"/>
              <a:cs typeface="Arial"/>
              <a:sym typeface="Arial"/>
            </a:endParaRPr>
          </a:p>
        </p:txBody>
      </p:sp>
      <p:sp>
        <p:nvSpPr>
          <p:cNvPr id="701" name="Google Shape;701;p65"/>
          <p:cNvSpPr/>
          <p:nvPr/>
        </p:nvSpPr>
        <p:spPr>
          <a:xfrm>
            <a:off x="4029075" y="159702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2" name="Google Shape;702;p65"/>
          <p:cNvSpPr/>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03" name="Google Shape;703;p65"/>
          <p:cNvSpPr/>
          <p:nvPr/>
        </p:nvSpPr>
        <p:spPr>
          <a:xfrm>
            <a:off x="1655763" y="1928813"/>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4" name="Google Shape;704;p65"/>
          <p:cNvSpPr txBox="1"/>
          <p:nvPr/>
        </p:nvSpPr>
        <p:spPr>
          <a:xfrm>
            <a:off x="395439" y="1158652"/>
            <a:ext cx="10404324" cy="20621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1600"/>
              </a:spcAft>
              <a:buNone/>
            </a:pPr>
            <a:r>
              <a:rPr lang="ko-KR" sz="1800" b="1" dirty="0" smtClean="0">
                <a:solidFill>
                  <a:srgbClr val="0070C0"/>
                </a:solidFill>
                <a:latin typeface="Arial" panose="020B0604020202020204" pitchFamily="34" charset="0"/>
                <a:ea typeface="Times New Roman"/>
                <a:cs typeface="Arial" panose="020B0604020202020204" pitchFamily="34" charset="0"/>
                <a:sym typeface="Times New Roman"/>
              </a:rPr>
              <a:t>Compliance </a:t>
            </a:r>
            <a:r>
              <a:rPr lang="ko-KR" sz="1800" b="1" dirty="0">
                <a:solidFill>
                  <a:srgbClr val="0070C0"/>
                </a:solidFill>
                <a:latin typeface="Arial" panose="020B0604020202020204" pitchFamily="34" charset="0"/>
                <a:ea typeface="Times New Roman"/>
                <a:cs typeface="Arial" panose="020B0604020202020204" pitchFamily="34" charset="0"/>
                <a:sym typeface="Times New Roman"/>
              </a:rPr>
              <a:t>details of foreign workers about the quarantine within the farm </a:t>
            </a:r>
            <a:endParaRPr sz="1800" b="1" dirty="0">
              <a:solidFill>
                <a:srgbClr val="0070C0"/>
              </a:solidFill>
              <a:latin typeface="Arial" panose="020B0604020202020204" pitchFamily="34" charset="0"/>
              <a:ea typeface="Times New Roman"/>
              <a:cs typeface="Arial" panose="020B0604020202020204" pitchFamily="34" charset="0"/>
              <a:sym typeface="Times New Roman"/>
            </a:endParaRPr>
          </a:p>
          <a:p>
            <a:pPr marL="85725" marR="0" lvl="0" indent="-85725" algn="l" rtl="0">
              <a:spcBef>
                <a:spcPts val="0"/>
              </a:spcBef>
              <a:spcAft>
                <a:spcPts val="1600"/>
              </a:spcAft>
              <a:buNone/>
            </a:pP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Prohibition on ordering the homeland’s livestock products (meat, meat products, etc.) </a:t>
            </a: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by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mail to Korea. </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1600"/>
              </a:spcAft>
              <a:buNone/>
            </a:pP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Prohibition on bringing the meat bought outside the farm on weekends or holidays. </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85725" marR="0" lvl="0" indent="-85725" algn="l" rtl="0">
              <a:spcBef>
                <a:spcPts val="0"/>
              </a:spcBef>
              <a:spcAft>
                <a:spcPts val="1600"/>
              </a:spcAft>
              <a:buNone/>
            </a:pP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Before returning to your farm after weekends or holidays, be sure to wash the hands </a:t>
            </a: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if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you met the managers of other farms. </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1600"/>
              </a:spcAft>
              <a:buNone/>
            </a:pP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Prohibition on inviting the workers from other farms to the farm you are working at. </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1600"/>
              </a:spcAft>
              <a:buNone/>
            </a:pP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Prohibition on visiting other farms. </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p:txBody>
      </p:sp>
      <p:sp>
        <p:nvSpPr>
          <p:cNvPr id="11" name="Google Shape;664;p63"/>
          <p:cNvSpPr txBox="1"/>
          <p:nvPr/>
        </p:nvSpPr>
        <p:spPr>
          <a:xfrm>
            <a:off x="1619672" y="394336"/>
            <a:ext cx="6624736" cy="492443"/>
          </a:xfrm>
          <a:prstGeom prst="rect">
            <a:avLst/>
          </a:prstGeom>
          <a:noFill/>
          <a:ln>
            <a:noFill/>
          </a:ln>
          <a:effectLst>
            <a:outerShdw dist="35921" dir="2700000" algn="ctr" rotWithShape="0">
              <a:schemeClr val="dk1"/>
            </a:outerShdw>
          </a:effectLst>
        </p:spPr>
        <p:txBody>
          <a:bodyPr spcFirstLastPara="1" wrap="square" lIns="0" tIns="0" rIns="0" bIns="0" anchor="ctr" anchorCtr="0">
            <a:noAutofit/>
          </a:bodyPr>
          <a:lstStyle/>
          <a:p>
            <a:pPr marL="0" lvl="0" indent="0" algn="l" rtl="0">
              <a:lnSpc>
                <a:spcPct val="80000"/>
              </a:lnSpc>
              <a:spcBef>
                <a:spcPts val="0"/>
              </a:spcBef>
              <a:spcAft>
                <a:spcPts val="0"/>
              </a:spcAft>
              <a:buClr>
                <a:schemeClr val="dk1"/>
              </a:buClr>
              <a:buFont typeface="Arial"/>
              <a:buNone/>
            </a:pPr>
            <a:r>
              <a:rPr lang="ko-KR" sz="2300" b="1" dirty="0">
                <a:solidFill>
                  <a:schemeClr val="lt1"/>
                </a:solidFill>
                <a:latin typeface="Arial" panose="020B0604020202020204" pitchFamily="34" charset="0"/>
                <a:ea typeface="Times New Roman"/>
                <a:cs typeface="Arial" panose="020B0604020202020204" pitchFamily="34" charset="0"/>
                <a:sym typeface="Times New Roman"/>
              </a:rPr>
              <a:t>5) Quarantine management of foreign workers</a:t>
            </a:r>
            <a:endParaRPr sz="2300" b="1"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12" name="타원 11"/>
          <p:cNvSpPr/>
          <p:nvPr/>
        </p:nvSpPr>
        <p:spPr>
          <a:xfrm>
            <a:off x="241520" y="1246896"/>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pic>
        <p:nvPicPr>
          <p:cNvPr id="711" name="Google Shape;711;p66"/>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712" name="Google Shape;712;p66"/>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chemeClr val="dk1"/>
              </a:solidFill>
              <a:latin typeface="Arial" panose="020B0604020202020204" pitchFamily="34" charset="0"/>
              <a:cs typeface="Arial" panose="020B0604020202020204" pitchFamily="34" charset="0"/>
              <a:sym typeface="Arial"/>
            </a:endParaRPr>
          </a:p>
        </p:txBody>
      </p:sp>
      <p:sp>
        <p:nvSpPr>
          <p:cNvPr id="713" name="Google Shape;713;p6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a:solidFill>
                  <a:schemeClr val="dk1"/>
                </a:solidFill>
                <a:latin typeface="Arial" panose="020B0604020202020204" pitchFamily="34" charset="0"/>
                <a:cs typeface="Arial" panose="020B0604020202020204" pitchFamily="34" charset="0"/>
                <a:sym typeface="Arial"/>
              </a:rPr>
              <a:t>25</a:t>
            </a:fld>
            <a:endParaRPr sz="1400">
              <a:solidFill>
                <a:schemeClr val="dk1"/>
              </a:solidFill>
              <a:latin typeface="Arial" panose="020B0604020202020204" pitchFamily="34" charset="0"/>
              <a:cs typeface="Arial" panose="020B0604020202020204" pitchFamily="34" charset="0"/>
              <a:sym typeface="Arial"/>
            </a:endParaRPr>
          </a:p>
        </p:txBody>
      </p:sp>
      <p:sp>
        <p:nvSpPr>
          <p:cNvPr id="714" name="Google Shape;714;p66"/>
          <p:cNvSpPr txBox="1"/>
          <p:nvPr/>
        </p:nvSpPr>
        <p:spPr>
          <a:xfrm>
            <a:off x="1619672" y="463586"/>
            <a:ext cx="6624736" cy="353943"/>
          </a:xfrm>
          <a:prstGeom prst="rect">
            <a:avLst/>
          </a:prstGeom>
          <a:noFill/>
          <a:ln>
            <a:noFill/>
          </a:ln>
          <a:effectLst>
            <a:outerShdw dist="35921" dir="2700000" algn="ctr" rotWithShape="0">
              <a:schemeClr val="dk1"/>
            </a:outerShdw>
          </a:effectLst>
        </p:spPr>
        <p:txBody>
          <a:bodyPr spcFirstLastPara="1" wrap="square" lIns="0" tIns="0" rIns="0" bIns="0" anchor="ctr" anchorCtr="0">
            <a:spAutoFit/>
          </a:bodyPr>
          <a:lstStyle/>
          <a:p>
            <a:pPr marL="0" marR="0" lvl="0" indent="0" algn="l" rtl="0">
              <a:spcBef>
                <a:spcPts val="0"/>
              </a:spcBef>
              <a:spcAft>
                <a:spcPts val="0"/>
              </a:spcAft>
              <a:buNone/>
            </a:pPr>
            <a:r>
              <a:rPr lang="ko-KR" sz="2300" b="1" dirty="0">
                <a:solidFill>
                  <a:schemeClr val="lt1"/>
                </a:solidFill>
                <a:latin typeface="Arial" panose="020B0604020202020204" pitchFamily="34" charset="0"/>
                <a:ea typeface="Times New Roman"/>
                <a:cs typeface="Arial" panose="020B0604020202020204" pitchFamily="34" charset="0"/>
                <a:sym typeface="Times New Roman"/>
              </a:rPr>
              <a:t>6) Blocking of the access of wild boars</a:t>
            </a:r>
            <a:endParaRPr sz="2300" b="1" dirty="0">
              <a:solidFill>
                <a:schemeClr val="lt1"/>
              </a:solidFill>
              <a:latin typeface="Arial" panose="020B0604020202020204" pitchFamily="34" charset="0"/>
              <a:ea typeface="Times New Roman"/>
              <a:cs typeface="Arial" panose="020B0604020202020204" pitchFamily="34" charset="0"/>
              <a:sym typeface="Times New Roman"/>
            </a:endParaRPr>
          </a:p>
        </p:txBody>
      </p:sp>
      <p:sp>
        <p:nvSpPr>
          <p:cNvPr id="715" name="Google Shape;715;p66"/>
          <p:cNvSpPr/>
          <p:nvPr/>
        </p:nvSpPr>
        <p:spPr>
          <a:xfrm>
            <a:off x="4029075" y="159702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716" name="Google Shape;716;p66"/>
          <p:cNvSpPr/>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panose="020B0604020202020204" pitchFamily="34" charset="0"/>
              <a:cs typeface="Arial" panose="020B0604020202020204" pitchFamily="34" charset="0"/>
              <a:sym typeface="Arial"/>
            </a:endParaRPr>
          </a:p>
        </p:txBody>
      </p:sp>
      <p:sp>
        <p:nvSpPr>
          <p:cNvPr id="717" name="Google Shape;717;p66"/>
          <p:cNvSpPr/>
          <p:nvPr/>
        </p:nvSpPr>
        <p:spPr>
          <a:xfrm>
            <a:off x="1655763" y="1928813"/>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panose="020B0604020202020204" pitchFamily="34" charset="0"/>
              <a:cs typeface="Arial" panose="020B0604020202020204" pitchFamily="34" charset="0"/>
              <a:sym typeface="Arial"/>
            </a:endParaRPr>
          </a:p>
        </p:txBody>
      </p:sp>
      <p:sp>
        <p:nvSpPr>
          <p:cNvPr id="718" name="Google Shape;718;p66"/>
          <p:cNvSpPr/>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panose="020B0604020202020204" pitchFamily="34" charset="0"/>
              <a:cs typeface="Arial" panose="020B0604020202020204" pitchFamily="34" charset="0"/>
              <a:sym typeface="Arial"/>
            </a:endParaRPr>
          </a:p>
        </p:txBody>
      </p:sp>
      <p:sp>
        <p:nvSpPr>
          <p:cNvPr id="719" name="Google Shape;719;p66"/>
          <p:cNvSpPr/>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panose="020B0604020202020204" pitchFamily="34" charset="0"/>
              <a:cs typeface="Arial" panose="020B0604020202020204" pitchFamily="34" charset="0"/>
              <a:sym typeface="Arial"/>
            </a:endParaRPr>
          </a:p>
        </p:txBody>
      </p:sp>
      <p:sp>
        <p:nvSpPr>
          <p:cNvPr id="720" name="Google Shape;720;p66"/>
          <p:cNvSpPr/>
          <p:nvPr/>
        </p:nvSpPr>
        <p:spPr>
          <a:xfrm>
            <a:off x="395536" y="1088635"/>
            <a:ext cx="8361363" cy="646941"/>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80000"/>
              </a:lnSpc>
              <a:spcBef>
                <a:spcPts val="0"/>
              </a:spcBef>
              <a:spcAft>
                <a:spcPts val="0"/>
              </a:spcAft>
              <a:buNone/>
            </a:pP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Block the access of wild boars</a:t>
            </a:r>
            <a:r>
              <a:rPr lang="ko-KR" sz="2000" b="1" dirty="0">
                <a:latin typeface="Arial" panose="020B0604020202020204" pitchFamily="34" charset="0"/>
                <a:ea typeface="Times New Roman"/>
                <a:cs typeface="Arial" panose="020B0604020202020204" pitchFamily="34" charset="0"/>
                <a:sym typeface="Times New Roman"/>
              </a:rPr>
              <a:t>, and report and </a:t>
            </a:r>
            <a:r>
              <a:rPr lang="en-US" altLang="ko-KR" sz="2000" b="1" dirty="0" smtClean="0">
                <a:latin typeface="Arial" panose="020B0604020202020204" pitchFamily="34" charset="0"/>
                <a:ea typeface="Times New Roman"/>
                <a:cs typeface="Arial" panose="020B0604020202020204" pitchFamily="34" charset="0"/>
                <a:sym typeface="Times New Roman"/>
              </a:rPr>
              <a:t/>
            </a:r>
            <a:br>
              <a:rPr lang="en-US" altLang="ko-KR" sz="2000" b="1" dirty="0" smtClean="0">
                <a:latin typeface="Arial" panose="020B0604020202020204" pitchFamily="34" charset="0"/>
                <a:ea typeface="Times New Roman"/>
                <a:cs typeface="Arial" panose="020B0604020202020204" pitchFamily="34" charset="0"/>
                <a:sym typeface="Times New Roman"/>
              </a:rPr>
            </a:br>
            <a:r>
              <a:rPr lang="ko-KR" sz="2000" b="1" dirty="0" smtClean="0">
                <a:solidFill>
                  <a:srgbClr val="FF0000"/>
                </a:solidFill>
                <a:latin typeface="Arial" panose="020B0604020202020204" pitchFamily="34" charset="0"/>
                <a:ea typeface="Times New Roman"/>
                <a:cs typeface="Arial" panose="020B0604020202020204" pitchFamily="34" charset="0"/>
                <a:sym typeface="Times New Roman"/>
              </a:rPr>
              <a:t>do </a:t>
            </a:r>
            <a:r>
              <a:rPr lang="ko-KR" sz="2000" b="1" dirty="0">
                <a:solidFill>
                  <a:srgbClr val="FF0000"/>
                </a:solidFill>
                <a:latin typeface="Arial" panose="020B0604020202020204" pitchFamily="34" charset="0"/>
                <a:ea typeface="Times New Roman"/>
                <a:cs typeface="Arial" panose="020B0604020202020204" pitchFamily="34" charset="0"/>
                <a:sym typeface="Times New Roman"/>
              </a:rPr>
              <a:t>not make contact </a:t>
            </a:r>
            <a:r>
              <a:rPr lang="ko-KR" sz="2000" b="1" dirty="0">
                <a:latin typeface="Arial" panose="020B0604020202020204" pitchFamily="34" charset="0"/>
                <a:ea typeface="Times New Roman"/>
                <a:cs typeface="Arial" panose="020B0604020202020204" pitchFamily="34" charset="0"/>
                <a:sym typeface="Times New Roman"/>
              </a:rPr>
              <a:t>when they appear. </a:t>
            </a:r>
            <a:endParaRPr sz="2000" b="1" dirty="0">
              <a:latin typeface="Arial" panose="020B0604020202020204" pitchFamily="34" charset="0"/>
              <a:ea typeface="Times New Roman"/>
              <a:cs typeface="Arial" panose="020B0604020202020204" pitchFamily="34" charset="0"/>
              <a:sym typeface="Times New Roman"/>
            </a:endParaRPr>
          </a:p>
        </p:txBody>
      </p:sp>
      <p:sp>
        <p:nvSpPr>
          <p:cNvPr id="725" name="Google Shape;725;p66"/>
          <p:cNvSpPr txBox="1"/>
          <p:nvPr/>
        </p:nvSpPr>
        <p:spPr>
          <a:xfrm>
            <a:off x="648396" y="2081201"/>
            <a:ext cx="10404324" cy="3477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600" b="1" dirty="0">
                <a:solidFill>
                  <a:srgbClr val="0070C0"/>
                </a:solidFill>
                <a:latin typeface="Arial" panose="020B0604020202020204" pitchFamily="34" charset="0"/>
                <a:ea typeface="Times New Roman"/>
                <a:cs typeface="Arial" panose="020B0604020202020204" pitchFamily="34" charset="0"/>
                <a:sym typeface="Times New Roman"/>
              </a:rPr>
              <a:t>Remove any foods </a:t>
            </a:r>
            <a:r>
              <a:rPr lang="ko-KR" sz="1600" b="1" dirty="0">
                <a:latin typeface="Arial" panose="020B0604020202020204" pitchFamily="34" charset="0"/>
                <a:ea typeface="Times New Roman"/>
                <a:cs typeface="Arial" panose="020B0604020202020204" pitchFamily="34" charset="0"/>
                <a:sym typeface="Times New Roman"/>
              </a:rPr>
              <a:t>near the farm. </a:t>
            </a:r>
            <a:endParaRPr sz="1600" b="1" dirty="0">
              <a:latin typeface="Arial" panose="020B0604020202020204" pitchFamily="34" charset="0"/>
              <a:ea typeface="Times New Roman"/>
              <a:cs typeface="Arial" panose="020B0604020202020204" pitchFamily="34" charset="0"/>
              <a:sym typeface="Times New Roman"/>
            </a:endParaRPr>
          </a:p>
          <a:p>
            <a:pPr marL="284400" marR="0" lvl="0" indent="-284400" algn="l" rtl="0">
              <a:spcBef>
                <a:spcPts val="0"/>
              </a:spcBef>
              <a:spcAft>
                <a:spcPts val="0"/>
              </a:spcAft>
              <a:buClr>
                <a:schemeClr val="dk1"/>
              </a:buClr>
              <a:buSzPts val="1600"/>
              <a:buFont typeface="Times New Roman"/>
              <a:buChar char="-"/>
            </a:pPr>
            <a:r>
              <a:rPr lang="ko-KR" sz="1600" b="1" dirty="0">
                <a:solidFill>
                  <a:schemeClr val="dk1"/>
                </a:solidFill>
                <a:latin typeface="Arial" panose="020B0604020202020204" pitchFamily="34" charset="0"/>
                <a:ea typeface="Times New Roman"/>
                <a:cs typeface="Arial" panose="020B0604020202020204" pitchFamily="34" charset="0"/>
                <a:sym typeface="Times New Roman"/>
              </a:rPr>
              <a:t>Prevent from exposure of food waste and </a:t>
            </a: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feed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from </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the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farm. </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284400" marR="0" lvl="0" indent="-284400" algn="l" rtl="0">
              <a:spcBef>
                <a:spcPts val="0"/>
              </a:spcBef>
              <a:spcAft>
                <a:spcPts val="0"/>
              </a:spcAft>
              <a:buClr>
                <a:schemeClr val="dk1"/>
              </a:buClr>
              <a:buSzPts val="1600"/>
              <a:buFont typeface="Times New Roman"/>
              <a:buChar char="-"/>
            </a:pPr>
            <a:r>
              <a:rPr lang="ko-KR" sz="1600" b="1" dirty="0">
                <a:solidFill>
                  <a:schemeClr val="dk1"/>
                </a:solidFill>
                <a:latin typeface="Arial" panose="020B0604020202020204" pitchFamily="34" charset="0"/>
                <a:ea typeface="Times New Roman"/>
                <a:cs typeface="Arial" panose="020B0604020202020204" pitchFamily="34" charset="0"/>
                <a:sym typeface="Times New Roman"/>
              </a:rPr>
              <a:t>Remove any fallen berries or fruits near the farm. </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r>
              <a:rPr lang="ko-KR" sz="1600" b="1" dirty="0">
                <a:solidFill>
                  <a:schemeClr val="dk1"/>
                </a:solidFill>
                <a:latin typeface="Arial" panose="020B0604020202020204" pitchFamily="34" charset="0"/>
                <a:ea typeface="Times New Roman"/>
                <a:cs typeface="Arial" panose="020B0604020202020204" pitchFamily="34" charset="0"/>
                <a:sym typeface="Times New Roman"/>
              </a:rPr>
              <a:t>Install a </a:t>
            </a:r>
            <a:r>
              <a:rPr lang="ko-KR" sz="1600" b="1" dirty="0">
                <a:solidFill>
                  <a:srgbClr val="0070C0"/>
                </a:solidFill>
                <a:latin typeface="Arial" panose="020B0604020202020204" pitchFamily="34" charset="0"/>
                <a:ea typeface="Times New Roman"/>
                <a:cs typeface="Arial" panose="020B0604020202020204" pitchFamily="34" charset="0"/>
                <a:sym typeface="Times New Roman"/>
              </a:rPr>
              <a:t>fence</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 near the farm. </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284400" marR="0" lvl="0" indent="-284400" algn="l" rtl="0">
              <a:spcBef>
                <a:spcPts val="0"/>
              </a:spcBef>
              <a:spcAft>
                <a:spcPts val="0"/>
              </a:spcAft>
              <a:buClr>
                <a:schemeClr val="dk1"/>
              </a:buClr>
              <a:buSzPts val="1600"/>
              <a:buFont typeface="Times New Roman"/>
              <a:buChar char="-"/>
            </a:pPr>
            <a:r>
              <a:rPr lang="ko-KR" sz="1600" b="1" dirty="0">
                <a:solidFill>
                  <a:schemeClr val="dk1"/>
                </a:solidFill>
                <a:latin typeface="Arial" panose="020B0604020202020204" pitchFamily="34" charset="0"/>
                <a:ea typeface="Times New Roman"/>
                <a:cs typeface="Arial" panose="020B0604020202020204" pitchFamily="34" charset="0"/>
                <a:sym typeface="Times New Roman"/>
              </a:rPr>
              <a:t>1m or more of height, space out the grid by 10cm.</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284400" marR="0" lvl="0" indent="-284400" algn="l" rtl="0">
              <a:spcBef>
                <a:spcPts val="0"/>
              </a:spcBef>
              <a:spcAft>
                <a:spcPts val="0"/>
              </a:spcAft>
              <a:buClr>
                <a:schemeClr val="dk1"/>
              </a:buClr>
              <a:buSzPts val="1600"/>
              <a:buFont typeface="Times New Roman"/>
              <a:buChar char="-"/>
            </a:pPr>
            <a:r>
              <a:rPr lang="ko-KR" sz="1600" b="1" dirty="0">
                <a:solidFill>
                  <a:schemeClr val="dk1"/>
                </a:solidFill>
                <a:latin typeface="Arial" panose="020B0604020202020204" pitchFamily="34" charset="0"/>
                <a:ea typeface="Times New Roman"/>
                <a:cs typeface="Arial" panose="020B0604020202020204" pitchFamily="34" charset="0"/>
                <a:sym typeface="Times New Roman"/>
              </a:rPr>
              <a:t>Bent by 20~30 degrees towards the direction of wild boar approaching.</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0" marR="0" lvl="0" indent="0" algn="l" rtl="0">
              <a:spcBef>
                <a:spcPts val="0"/>
              </a:spcBef>
              <a:spcAft>
                <a:spcPts val="0"/>
              </a:spcAft>
              <a:buNone/>
            </a:pPr>
            <a:r>
              <a:rPr lang="ko-KR" sz="1600" b="1" dirty="0">
                <a:solidFill>
                  <a:srgbClr val="0070C0"/>
                </a:solidFill>
                <a:latin typeface="Arial" panose="020B0604020202020204" pitchFamily="34" charset="0"/>
                <a:ea typeface="Times New Roman"/>
                <a:cs typeface="Arial" panose="020B0604020202020204" pitchFamily="34" charset="0"/>
                <a:sym typeface="Times New Roman"/>
              </a:rPr>
              <a:t>Report for the capture of injurious wild animals </a:t>
            </a:r>
            <a:r>
              <a:rPr lang="en-US" altLang="ko-KR" sz="1600" b="1" dirty="0" smtClean="0">
                <a:solidFill>
                  <a:srgbClr val="0070C0"/>
                </a:solidFill>
                <a:latin typeface="Arial" panose="020B0604020202020204" pitchFamily="34" charset="0"/>
                <a:ea typeface="Times New Roman"/>
                <a:cs typeface="Arial" panose="020B0604020202020204" pitchFamily="34" charset="0"/>
                <a:sym typeface="Times New Roman"/>
              </a:rPr>
              <a:t/>
            </a:r>
            <a:br>
              <a:rPr lang="en-US" altLang="ko-KR" sz="1600" b="1" dirty="0" smtClean="0">
                <a:solidFill>
                  <a:srgbClr val="0070C0"/>
                </a:solidFill>
                <a:latin typeface="Arial" panose="020B0604020202020204" pitchFamily="34" charset="0"/>
                <a:ea typeface="Times New Roman"/>
                <a:cs typeface="Arial" panose="020B0604020202020204" pitchFamily="34" charset="0"/>
                <a:sym typeface="Times New Roman"/>
              </a:rPr>
            </a:br>
            <a:r>
              <a:rPr lang="ko-KR" sz="1600" b="1" dirty="0" smtClean="0">
                <a:latin typeface="Arial" panose="020B0604020202020204" pitchFamily="34" charset="0"/>
                <a:ea typeface="Times New Roman"/>
                <a:cs typeface="Arial" panose="020B0604020202020204" pitchFamily="34" charset="0"/>
                <a:sym typeface="Times New Roman"/>
              </a:rPr>
              <a:t>in </a:t>
            </a:r>
            <a:r>
              <a:rPr lang="ko-KR" sz="1600" b="1" dirty="0">
                <a:latin typeface="Arial" panose="020B0604020202020204" pitchFamily="34" charset="0"/>
                <a:ea typeface="Times New Roman"/>
                <a:cs typeface="Arial" panose="020B0604020202020204" pitchFamily="34" charset="0"/>
                <a:sym typeface="Times New Roman"/>
              </a:rPr>
              <a:t>case of the wild boars are seen. </a:t>
            </a:r>
            <a:endParaRPr sz="1600" b="1" dirty="0">
              <a:latin typeface="Arial" panose="020B0604020202020204" pitchFamily="34" charset="0"/>
              <a:ea typeface="Times New Roman"/>
              <a:cs typeface="Arial" panose="020B0604020202020204" pitchFamily="34" charset="0"/>
              <a:sym typeface="Times New Roman"/>
            </a:endParaRPr>
          </a:p>
          <a:p>
            <a:pPr marL="285750" marR="0" lvl="0" indent="-285750" algn="l" rtl="0">
              <a:spcBef>
                <a:spcPts val="0"/>
              </a:spcBef>
              <a:spcAft>
                <a:spcPts val="0"/>
              </a:spcAft>
              <a:buFont typeface="Arial" panose="020B0604020202020204" pitchFamily="34" charset="0"/>
              <a:buChar char="-"/>
            </a:pP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Report to] Environment division and </a:t>
            </a:r>
            <a:r>
              <a:rPr lang="en-US" altLang="ko-KR" sz="1600" b="1" dirty="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600" b="1" dirty="0">
                <a:solidFill>
                  <a:schemeClr val="dk1"/>
                </a:solidFill>
                <a:latin typeface="Arial" panose="020B0604020202020204" pitchFamily="34" charset="0"/>
                <a:ea typeface="Times New Roman"/>
                <a:cs typeface="Arial" panose="020B0604020202020204" pitchFamily="34" charset="0"/>
                <a:sym typeface="Times New Roman"/>
              </a:rPr>
            </a:b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the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Complaints division of the local government </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a:p>
            <a:pPr marL="285750" marR="0" lvl="0" indent="-285750" algn="l" rtl="0">
              <a:spcBef>
                <a:spcPts val="0"/>
              </a:spcBef>
              <a:spcAft>
                <a:spcPts val="0"/>
              </a:spcAft>
              <a:buFont typeface="Arial" panose="020B0604020202020204" pitchFamily="34" charset="0"/>
              <a:buChar char="-"/>
            </a:pP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Subject to report] Wild boars that harm human </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or</a:t>
            </a:r>
            <a: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t/>
            </a:r>
            <a:br>
              <a:rPr lang="en-US" altLang="ko-KR" sz="1600" b="1" dirty="0" smtClean="0">
                <a:solidFill>
                  <a:schemeClr val="dk1"/>
                </a:solidFill>
                <a:latin typeface="Arial" panose="020B0604020202020204" pitchFamily="34" charset="0"/>
                <a:ea typeface="Times New Roman"/>
                <a:cs typeface="Arial" panose="020B0604020202020204" pitchFamily="34" charset="0"/>
                <a:sym typeface="Times New Roman"/>
              </a:rPr>
            </a:b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livestock or</a:t>
            </a:r>
            <a:r>
              <a:rPr lang="en-US" altLang="ko-KR" sz="1600" b="1" dirty="0">
                <a:solidFill>
                  <a:schemeClr val="dk1"/>
                </a:solidFill>
                <a:latin typeface="Arial" panose="020B0604020202020204" pitchFamily="34" charset="0"/>
                <a:ea typeface="Times New Roman"/>
                <a:cs typeface="Arial" panose="020B0604020202020204" pitchFamily="34" charset="0"/>
                <a:sym typeface="Times New Roman"/>
              </a:rPr>
              <a:t> </a:t>
            </a:r>
            <a:r>
              <a:rPr lang="ko-KR" sz="1600" b="1" dirty="0" smtClean="0">
                <a:solidFill>
                  <a:schemeClr val="dk1"/>
                </a:solidFill>
                <a:latin typeface="Arial" panose="020B0604020202020204" pitchFamily="34" charset="0"/>
                <a:ea typeface="Times New Roman"/>
                <a:cs typeface="Arial" panose="020B0604020202020204" pitchFamily="34" charset="0"/>
                <a:sym typeface="Times New Roman"/>
              </a:rPr>
              <a:t>are </a:t>
            </a:r>
            <a:r>
              <a:rPr lang="ko-KR" sz="1600" b="1" dirty="0">
                <a:solidFill>
                  <a:schemeClr val="dk1"/>
                </a:solidFill>
                <a:latin typeface="Arial" panose="020B0604020202020204" pitchFamily="34" charset="0"/>
                <a:ea typeface="Times New Roman"/>
                <a:cs typeface="Arial" panose="020B0604020202020204" pitchFamily="34" charset="0"/>
                <a:sym typeface="Times New Roman"/>
              </a:rPr>
              <a:t>appeared to cause harms.</a:t>
            </a:r>
            <a:endParaRPr sz="1600" b="1" dirty="0">
              <a:solidFill>
                <a:schemeClr val="dk1"/>
              </a:solidFill>
              <a:latin typeface="Arial" panose="020B0604020202020204" pitchFamily="34" charset="0"/>
              <a:ea typeface="Times New Roman"/>
              <a:cs typeface="Arial" panose="020B0604020202020204" pitchFamily="34" charset="0"/>
              <a:sym typeface="Times New Roman"/>
            </a:endParaRPr>
          </a:p>
        </p:txBody>
      </p:sp>
      <p:pic>
        <p:nvPicPr>
          <p:cNvPr id="729" name="Google Shape;729;p66"/>
          <p:cNvPicPr preferRelativeResize="0"/>
          <p:nvPr/>
        </p:nvPicPr>
        <p:blipFill rotWithShape="1">
          <a:blip r:embed="rId4">
            <a:alphaModFix/>
          </a:blip>
          <a:srcRect/>
          <a:stretch/>
        </p:blipFill>
        <p:spPr>
          <a:xfrm>
            <a:off x="6162659" y="4405086"/>
            <a:ext cx="2865465" cy="1810475"/>
          </a:xfrm>
          <a:prstGeom prst="rect">
            <a:avLst/>
          </a:prstGeom>
          <a:noFill/>
          <a:ln w="25400" cap="flat" cmpd="sng">
            <a:solidFill>
              <a:schemeClr val="dk1"/>
            </a:solidFill>
            <a:prstDash val="solid"/>
            <a:round/>
            <a:headEnd type="none" w="sm" len="sm"/>
            <a:tailEnd type="none" w="sm" len="sm"/>
          </a:ln>
        </p:spPr>
      </p:pic>
      <p:grpSp>
        <p:nvGrpSpPr>
          <p:cNvPr id="2" name="그룹 1"/>
          <p:cNvGrpSpPr/>
          <p:nvPr/>
        </p:nvGrpSpPr>
        <p:grpSpPr>
          <a:xfrm>
            <a:off x="6598618" y="1898216"/>
            <a:ext cx="2429519" cy="1846400"/>
            <a:chOff x="6598618" y="1768911"/>
            <a:chExt cx="2429519" cy="1846400"/>
          </a:xfrm>
        </p:grpSpPr>
        <p:pic>
          <p:nvPicPr>
            <p:cNvPr id="728" name="Google Shape;728;p66" descr="EMB00000338352e"/>
            <p:cNvPicPr preferRelativeResize="0"/>
            <p:nvPr/>
          </p:nvPicPr>
          <p:blipFill rotWithShape="1">
            <a:blip r:embed="rId5">
              <a:alphaModFix/>
            </a:blip>
            <a:srcRect/>
            <a:stretch/>
          </p:blipFill>
          <p:spPr>
            <a:xfrm>
              <a:off x="6598618" y="1768911"/>
              <a:ext cx="2429519" cy="1846400"/>
            </a:xfrm>
            <a:prstGeom prst="rect">
              <a:avLst/>
            </a:prstGeom>
            <a:noFill/>
            <a:ln w="25400" cap="flat" cmpd="sng">
              <a:solidFill>
                <a:schemeClr val="dk1"/>
              </a:solidFill>
              <a:prstDash val="solid"/>
              <a:round/>
              <a:headEnd type="none" w="sm" len="sm"/>
              <a:tailEnd type="none" w="sm" len="sm"/>
            </a:ln>
          </p:spPr>
        </p:pic>
        <p:sp>
          <p:nvSpPr>
            <p:cNvPr id="730" name="Google Shape;730;p66"/>
            <p:cNvSpPr txBox="1"/>
            <p:nvPr/>
          </p:nvSpPr>
          <p:spPr>
            <a:xfrm flipH="1">
              <a:off x="7850176" y="1785620"/>
              <a:ext cx="880800" cy="123000"/>
            </a:xfrm>
            <a:prstGeom prst="rect">
              <a:avLst/>
            </a:prstGeom>
            <a:solidFill>
              <a:schemeClr val="lt1"/>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ko-KR" sz="800" b="1" dirty="0">
                  <a:solidFill>
                    <a:schemeClr val="dk1"/>
                  </a:solidFill>
                  <a:latin typeface="Arial" panose="020B0604020202020204" pitchFamily="34" charset="0"/>
                  <a:ea typeface="Times New Roman"/>
                  <a:cs typeface="Arial" panose="020B0604020202020204" pitchFamily="34" charset="0"/>
                  <a:sym typeface="Times New Roman"/>
                </a:rPr>
                <a:t>20~30 degrees</a:t>
              </a:r>
              <a:endParaRPr sz="800" b="1" dirty="0">
                <a:solidFill>
                  <a:schemeClr val="dk1"/>
                </a:solidFill>
                <a:latin typeface="Arial" panose="020B0604020202020204" pitchFamily="34" charset="0"/>
                <a:ea typeface="Times New Roman"/>
                <a:cs typeface="Arial" panose="020B0604020202020204" pitchFamily="34" charset="0"/>
                <a:sym typeface="Times New Roman"/>
              </a:endParaRPr>
            </a:p>
          </p:txBody>
        </p:sp>
      </p:grpSp>
      <p:sp>
        <p:nvSpPr>
          <p:cNvPr id="22" name="타원 21"/>
          <p:cNvSpPr/>
          <p:nvPr/>
        </p:nvSpPr>
        <p:spPr>
          <a:xfrm>
            <a:off x="457600" y="2185980"/>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23" name="타원 22"/>
          <p:cNvSpPr/>
          <p:nvPr/>
        </p:nvSpPr>
        <p:spPr>
          <a:xfrm>
            <a:off x="457600" y="3379200"/>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
        <p:nvSpPr>
          <p:cNvPr id="24" name="타원 23"/>
          <p:cNvSpPr/>
          <p:nvPr/>
        </p:nvSpPr>
        <p:spPr>
          <a:xfrm>
            <a:off x="457600" y="4346567"/>
            <a:ext cx="182492" cy="184166"/>
          </a:xfrm>
          <a:prstGeom prst="ellipse">
            <a:avLst/>
          </a:prstGeom>
          <a:solidFill>
            <a:schemeClr val="bg1">
              <a:lumMod val="85000"/>
            </a:schemeClr>
          </a:solidFill>
          <a:ln>
            <a:solidFill>
              <a:schemeClr val="bg1">
                <a:lumMod val="75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latinLnBrk="0">
              <a:spcBef>
                <a:spcPct val="50000"/>
              </a:spcBef>
            </a:pPr>
            <a:endParaRPr lang="ko-KR" altLang="en-US" sz="2000" b="1" dirty="0">
              <a:solidFill>
                <a:schemeClr val="tx1"/>
              </a:solidFill>
              <a:latin typeface="휴먼엑스포" pitchFamily="18" charset="-127"/>
              <a:ea typeface="휴먼엑스포" pitchFamily="18" charset="-127"/>
            </a:endParaRPr>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pic>
        <p:nvPicPr>
          <p:cNvPr id="736" name="Google Shape;736;p67"/>
          <p:cNvPicPr preferRelativeResize="0"/>
          <p:nvPr/>
        </p:nvPicPr>
        <p:blipFill rotWithShape="1">
          <a:blip r:embed="rId3">
            <a:alphaModFix/>
          </a:blip>
          <a:srcRect/>
          <a:stretch/>
        </p:blipFill>
        <p:spPr>
          <a:xfrm>
            <a:off x="8342313" y="441325"/>
            <a:ext cx="685800" cy="425450"/>
          </a:xfrm>
          <a:prstGeom prst="rect">
            <a:avLst/>
          </a:prstGeom>
          <a:noFill/>
          <a:ln w="34925" cap="rnd" cmpd="sng">
            <a:solidFill>
              <a:schemeClr val="lt1"/>
            </a:solidFill>
            <a:prstDash val="solid"/>
            <a:miter lim="800000"/>
            <a:headEnd type="none" w="sm" len="sm"/>
            <a:tailEnd type="none" w="sm" len="sm"/>
          </a:ln>
          <a:effectLst>
            <a:outerShdw blurRad="50800" dist="38100" dir="5400000" algn="t" rotWithShape="0">
              <a:srgbClr val="000000">
                <a:alpha val="40000"/>
              </a:srgbClr>
            </a:outerShdw>
          </a:effectLst>
        </p:spPr>
      </p:pic>
      <p:sp>
        <p:nvSpPr>
          <p:cNvPr id="737" name="Google Shape;737;p67"/>
          <p:cNvSpPr/>
          <p:nvPr/>
        </p:nvSpPr>
        <p:spPr>
          <a:xfrm>
            <a:off x="0" y="58738"/>
            <a:ext cx="184150" cy="3397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chemeClr val="dk1"/>
              </a:solidFill>
              <a:latin typeface="Arial"/>
              <a:ea typeface="Arial"/>
              <a:cs typeface="Arial"/>
              <a:sym typeface="Arial"/>
            </a:endParaRPr>
          </a:p>
        </p:txBody>
      </p:sp>
      <p:sp>
        <p:nvSpPr>
          <p:cNvPr id="738" name="Google Shape;738;p6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altLang="ko-KR" sz="1400">
                <a:solidFill>
                  <a:schemeClr val="dk1"/>
                </a:solidFill>
                <a:latin typeface="Arial"/>
                <a:ea typeface="Arial"/>
                <a:cs typeface="Arial"/>
                <a:sym typeface="Arial"/>
              </a:rPr>
              <a:t>26</a:t>
            </a:fld>
            <a:endParaRPr sz="1400">
              <a:solidFill>
                <a:schemeClr val="dk1"/>
              </a:solidFill>
              <a:latin typeface="Arial"/>
              <a:ea typeface="Arial"/>
              <a:cs typeface="Arial"/>
              <a:sym typeface="Arial"/>
            </a:endParaRPr>
          </a:p>
        </p:txBody>
      </p:sp>
      <p:sp>
        <p:nvSpPr>
          <p:cNvPr id="739" name="Google Shape;739;p67"/>
          <p:cNvSpPr/>
          <p:nvPr/>
        </p:nvSpPr>
        <p:spPr>
          <a:xfrm>
            <a:off x="4029075" y="159702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0" name="Google Shape;740;p67"/>
          <p:cNvSpPr/>
          <p:nvPr/>
        </p:nvSpPr>
        <p:spPr>
          <a:xfrm>
            <a:off x="585662" y="2924944"/>
            <a:ext cx="8018786" cy="794064"/>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endParaRPr sz="3600">
              <a:solidFill>
                <a:schemeClr val="dk1"/>
              </a:solidFill>
              <a:latin typeface="Arial"/>
              <a:ea typeface="Arial"/>
              <a:cs typeface="Arial"/>
              <a:sym typeface="Arial"/>
            </a:endParaRPr>
          </a:p>
        </p:txBody>
      </p:sp>
      <p:sp>
        <p:nvSpPr>
          <p:cNvPr id="741" name="Google Shape;741;p67"/>
          <p:cNvSpPr/>
          <p:nvPr/>
        </p:nvSpPr>
        <p:spPr>
          <a:xfrm>
            <a:off x="585662" y="2924944"/>
            <a:ext cx="8018786" cy="794064"/>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ko-KR" sz="3600" b="1" dirty="0">
                <a:solidFill>
                  <a:schemeClr val="dk1"/>
                </a:solidFill>
                <a:latin typeface="Arial" panose="020B0604020202020204" pitchFamily="34" charset="0"/>
                <a:ea typeface="Times New Roman"/>
                <a:cs typeface="Arial" panose="020B0604020202020204" pitchFamily="34" charset="0"/>
                <a:sym typeface="Times New Roman"/>
              </a:rPr>
              <a:t>Thank you.</a:t>
            </a:r>
            <a:endParaRPr b="1" dirty="0">
              <a:latin typeface="Arial" panose="020B0604020202020204" pitchFamily="34" charset="0"/>
              <a:ea typeface="Times New Roman"/>
              <a:cs typeface="Arial" panose="020B0604020202020204" pitchFamily="34" charset="0"/>
              <a:sym typeface="Times New Roman"/>
            </a:endParaRP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Office 테마">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사용자 지정 10">
      <a:majorFont>
        <a:latin typeface="Arial"/>
        <a:ea typeface="맑은 고딕"/>
        <a:cs typeface=""/>
      </a:majorFont>
      <a:minorFont>
        <a:latin typeface="Arial"/>
        <a:ea typeface="맑은 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디자인 사용자 지정">
  <a:themeElements>
    <a:clrScheme name="1_디자인 사용자 지정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디자인 사용자 지정">
  <a:themeElements>
    <a:clrScheme name="1_디자인 사용자 지정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테마">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TotalTime>
  <Words>1598</Words>
  <Application>Microsoft Office PowerPoint</Application>
  <PresentationFormat>화면 슬라이드 쇼(4:3)</PresentationFormat>
  <Paragraphs>373</Paragraphs>
  <Slides>26</Slides>
  <Notes>26</Notes>
  <HiddenSlides>0</HiddenSlides>
  <MMClips>0</MMClips>
  <ScaleCrop>false</ScaleCrop>
  <HeadingPairs>
    <vt:vector size="4" baseType="variant">
      <vt:variant>
        <vt:lpstr>테마</vt:lpstr>
      </vt:variant>
      <vt:variant>
        <vt:i4>3</vt:i4>
      </vt:variant>
      <vt:variant>
        <vt:lpstr>슬라이드 제목</vt:lpstr>
      </vt:variant>
      <vt:variant>
        <vt:i4>26</vt:i4>
      </vt:variant>
    </vt:vector>
  </HeadingPairs>
  <TitlesOfParts>
    <vt:vector size="29" baseType="lpstr">
      <vt:lpstr>Office 테마</vt:lpstr>
      <vt:lpstr>2_디자인 사용자 지정</vt:lpstr>
      <vt:lpstr>1_디자인 사용자 지정</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JHC</dc:creator>
  <cp:lastModifiedBy>Windows 사용자</cp:lastModifiedBy>
  <cp:revision>81</cp:revision>
  <dcterms:modified xsi:type="dcterms:W3CDTF">2018-09-13T07:43:40Z</dcterms:modified>
</cp:coreProperties>
</file>